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13456"/>
    <a:srgbClr val="256EAD"/>
    <a:srgbClr val="F7CC6D"/>
    <a:srgbClr val="E8EFF7"/>
    <a:srgbClr val="EBECEE"/>
    <a:srgbClr val="AAACB0"/>
    <a:srgbClr val="70757E"/>
    <a:srgbClr val="334454"/>
    <a:srgbClr val="C8DD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6BC747-29E8-4ED6-8FDD-4147DC7F4716}" v="6" dt="2026-01-19T14:24:24.7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C85DD1-5D8E-4381-A8FD-E3915F6894F7}" type="datetimeFigureOut">
              <a:rPr lang="en-US" smtClean="0"/>
              <a:t>1/19/2026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F6A047-9A7F-4723-B164-D6D9A92F09C6}" type="slidenum">
              <a:rPr lang="en-US" smtClean="0"/>
              <a:t>‹#›</a:t>
            </a:fld>
            <a:endParaRPr lang="en-US"/>
          </a:p>
        </p:txBody>
      </p:sp>
    </p:spTree>
    <p:extLst>
      <p:ext uri="{BB962C8B-B14F-4D97-AF65-F5344CB8AC3E}">
        <p14:creationId xmlns:p14="http://schemas.microsoft.com/office/powerpoint/2010/main" val="29436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Form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7DCB7-F586-ADAE-E462-4AC705F05FA0}"/>
              </a:ext>
            </a:extLst>
          </p:cNvPr>
          <p:cNvSpPr>
            <a:spLocks noGrp="1"/>
          </p:cNvSpPr>
          <p:nvPr>
            <p:ph type="ctrTitle" hasCustomPrompt="1"/>
          </p:nvPr>
        </p:nvSpPr>
        <p:spPr>
          <a:xfrm>
            <a:off x="3283031" y="600029"/>
            <a:ext cx="6998447" cy="2387600"/>
          </a:xfrm>
        </p:spPr>
        <p:txBody>
          <a:bodyPr anchor="b">
            <a:normAutofit/>
          </a:bodyPr>
          <a:lstStyle>
            <a:lvl1pPr algn="l">
              <a:defRPr sz="6000">
                <a:solidFill>
                  <a:schemeClr val="tx1"/>
                </a:solidFill>
              </a:defRPr>
            </a:lvl1pPr>
          </a:lstStyle>
          <a:p>
            <a:r>
              <a:rPr lang="en-US" dirty="0"/>
              <a:t>Presentation Title</a:t>
            </a:r>
          </a:p>
        </p:txBody>
      </p:sp>
      <p:sp>
        <p:nvSpPr>
          <p:cNvPr id="3" name="Subtitle 2">
            <a:extLst>
              <a:ext uri="{FF2B5EF4-FFF2-40B4-BE49-F238E27FC236}">
                <a16:creationId xmlns:a16="http://schemas.microsoft.com/office/drawing/2014/main" id="{2CFEF271-A993-FC69-081A-2E7AB257C419}"/>
              </a:ext>
            </a:extLst>
          </p:cNvPr>
          <p:cNvSpPr>
            <a:spLocks noGrp="1"/>
          </p:cNvSpPr>
          <p:nvPr>
            <p:ph type="subTitle" idx="1" hasCustomPrompt="1"/>
          </p:nvPr>
        </p:nvSpPr>
        <p:spPr>
          <a:xfrm>
            <a:off x="3283031" y="3159172"/>
            <a:ext cx="6998447" cy="539656"/>
          </a:xfrm>
        </p:spPr>
        <p:txBody>
          <a:bodyPr>
            <a:normAutofit/>
          </a:bodyPr>
          <a:lstStyle>
            <a:lvl1pPr marL="0" indent="0" algn="l">
              <a:lnSpc>
                <a:spcPct val="100000"/>
              </a:lnSpc>
              <a:buNone/>
              <a:defRPr sz="32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sp>
        <p:nvSpPr>
          <p:cNvPr id="8" name="Rectangle 7">
            <a:extLst>
              <a:ext uri="{FF2B5EF4-FFF2-40B4-BE49-F238E27FC236}">
                <a16:creationId xmlns:a16="http://schemas.microsoft.com/office/drawing/2014/main" id="{B6335666-DD17-E636-0EAA-B5E218FD8D9E}"/>
              </a:ext>
              <a:ext uri="{C183D7F6-B498-43B3-948B-1728B52AA6E4}">
                <adec:decorative xmlns:adec="http://schemas.microsoft.com/office/drawing/2017/decorative" val="1"/>
              </a:ext>
            </a:extLst>
          </p:cNvPr>
          <p:cNvSpPr/>
          <p:nvPr userDrawn="1"/>
        </p:nvSpPr>
        <p:spPr bwMode="hidden">
          <a:xfrm>
            <a:off x="595985" y="0"/>
            <a:ext cx="1915796"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B810B05E-9E49-B5BC-C9CF-9B9A97FB56CB}"/>
              </a:ext>
              <a:ext uri="{C183D7F6-B498-43B3-948B-1728B52AA6E4}">
                <adec:decorative xmlns:adec="http://schemas.microsoft.com/office/drawing/2017/decorative" val="1"/>
              </a:ext>
            </a:extLst>
          </p:cNvPr>
          <p:cNvSpPr/>
          <p:nvPr userDrawn="1"/>
        </p:nvSpPr>
        <p:spPr bwMode="hidden">
          <a:xfrm>
            <a:off x="278425" y="3638587"/>
            <a:ext cx="2550914" cy="2550914"/>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NCUA Seal">
            <a:extLst>
              <a:ext uri="{FF2B5EF4-FFF2-40B4-BE49-F238E27FC236}">
                <a16:creationId xmlns:a16="http://schemas.microsoft.com/office/drawing/2014/main" id="{A4262698-62F8-6F6C-A554-B13F4D0428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6789" y="3797463"/>
            <a:ext cx="2234186" cy="2233162"/>
          </a:xfrm>
          <a:prstGeom prst="rect">
            <a:avLst/>
          </a:prstGeom>
        </p:spPr>
      </p:pic>
      <p:sp>
        <p:nvSpPr>
          <p:cNvPr id="12" name="TextBox 11">
            <a:extLst>
              <a:ext uri="{FF2B5EF4-FFF2-40B4-BE49-F238E27FC236}">
                <a16:creationId xmlns:a16="http://schemas.microsoft.com/office/drawing/2014/main" id="{D725F3D0-E0A2-16A4-B95E-517ED6B95EE5}"/>
              </a:ext>
            </a:extLst>
          </p:cNvPr>
          <p:cNvSpPr txBox="1"/>
          <p:nvPr userDrawn="1"/>
        </p:nvSpPr>
        <p:spPr>
          <a:xfrm>
            <a:off x="707281" y="6189501"/>
            <a:ext cx="1709121" cy="338554"/>
          </a:xfrm>
          <a:prstGeom prst="rect">
            <a:avLst/>
          </a:prstGeom>
          <a:noFill/>
        </p:spPr>
        <p:txBody>
          <a:bodyPr wrap="none" rtlCol="0">
            <a:spAutoFit/>
          </a:bodyPr>
          <a:lstStyle/>
          <a:p>
            <a:pPr algn="ctr"/>
            <a:r>
              <a:rPr lang="en-US" sz="1600" dirty="0">
                <a:solidFill>
                  <a:srgbClr val="FFFFFF"/>
                </a:solidFill>
                <a:latin typeface="Montserrat" pitchFamily="2" charset="0"/>
              </a:rPr>
              <a:t>www.ncua.gov</a:t>
            </a:r>
          </a:p>
        </p:txBody>
      </p:sp>
      <p:sp>
        <p:nvSpPr>
          <p:cNvPr id="7" name="Text Placeholder 6">
            <a:extLst>
              <a:ext uri="{FF2B5EF4-FFF2-40B4-BE49-F238E27FC236}">
                <a16:creationId xmlns:a16="http://schemas.microsoft.com/office/drawing/2014/main" id="{EA721F34-6948-25F1-D1B9-6ACDE94285A3}"/>
              </a:ext>
            </a:extLst>
          </p:cNvPr>
          <p:cNvSpPr>
            <a:spLocks noGrp="1"/>
          </p:cNvSpPr>
          <p:nvPr>
            <p:ph type="body" sz="quarter" idx="12" hasCustomPrompt="1"/>
          </p:nvPr>
        </p:nvSpPr>
        <p:spPr>
          <a:xfrm>
            <a:off x="3282950" y="5018880"/>
            <a:ext cx="2747963" cy="365125"/>
          </a:xfrm>
        </p:spPr>
        <p:txBody>
          <a:bodyPr>
            <a:noAutofit/>
          </a:bodyPr>
          <a:lstStyle>
            <a:lvl1pPr marL="0" indent="0">
              <a:lnSpc>
                <a:spcPct val="100000"/>
              </a:lnSpc>
              <a:buNone/>
              <a:defRPr sz="1800" b="1">
                <a:solidFill>
                  <a:schemeClr val="tx1"/>
                </a:solidFill>
              </a:defRPr>
            </a:lvl1pPr>
            <a:lvl2pPr marL="457200" indent="0">
              <a:buNone/>
              <a:defRPr/>
            </a:lvl2pPr>
            <a:lvl5pPr marL="1828800" indent="0">
              <a:buNone/>
              <a:defRPr/>
            </a:lvl5pPr>
          </a:lstStyle>
          <a:p>
            <a:pPr lvl="0"/>
            <a:r>
              <a:rPr lang="en-US" dirty="0"/>
              <a:t>Date</a:t>
            </a:r>
          </a:p>
        </p:txBody>
      </p:sp>
      <p:sp>
        <p:nvSpPr>
          <p:cNvPr id="13" name="Text Placeholder 12">
            <a:extLst>
              <a:ext uri="{FF2B5EF4-FFF2-40B4-BE49-F238E27FC236}">
                <a16:creationId xmlns:a16="http://schemas.microsoft.com/office/drawing/2014/main" id="{0BFD559E-DE45-1CB7-17B2-51610CAB592E}"/>
              </a:ext>
            </a:extLst>
          </p:cNvPr>
          <p:cNvSpPr>
            <a:spLocks noGrp="1"/>
          </p:cNvSpPr>
          <p:nvPr>
            <p:ph type="body" sz="quarter" idx="13" hasCustomPrompt="1"/>
          </p:nvPr>
        </p:nvSpPr>
        <p:spPr>
          <a:xfrm>
            <a:off x="3282950" y="5484719"/>
            <a:ext cx="6997700" cy="365125"/>
          </a:xfrm>
        </p:spPr>
        <p:txBody>
          <a:bodyPr>
            <a:normAutofit/>
          </a:bodyPr>
          <a:lstStyle>
            <a:lvl1pPr marL="0" indent="0">
              <a:lnSpc>
                <a:spcPct val="100000"/>
              </a:lnSpc>
              <a:buNone/>
              <a:defRPr sz="1800" b="1">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Office Name</a:t>
            </a:r>
          </a:p>
        </p:txBody>
      </p:sp>
      <p:sp>
        <p:nvSpPr>
          <p:cNvPr id="14" name="Rectangle 13">
            <a:extLst>
              <a:ext uri="{FF2B5EF4-FFF2-40B4-BE49-F238E27FC236}">
                <a16:creationId xmlns:a16="http://schemas.microsoft.com/office/drawing/2014/main" id="{EEC6AE10-A0B4-7C4C-A155-40CD763738E4}"/>
              </a:ext>
              <a:ext uri="{C183D7F6-B498-43B3-948B-1728B52AA6E4}">
                <adec:decorative xmlns:adec="http://schemas.microsoft.com/office/drawing/2017/decorative" val="1"/>
              </a:ext>
            </a:extLst>
          </p:cNvPr>
          <p:cNvSpPr/>
          <p:nvPr userDrawn="1"/>
        </p:nvSpPr>
        <p:spPr>
          <a:xfrm flipV="1">
            <a:off x="3282950" y="3047992"/>
            <a:ext cx="6997700" cy="45719"/>
          </a:xfrm>
          <a:prstGeom prst="rect">
            <a:avLst/>
          </a:prstGeom>
          <a:solidFill>
            <a:srgbClr val="F7CC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lide Number Placeholder 14">
            <a:extLst>
              <a:ext uri="{FF2B5EF4-FFF2-40B4-BE49-F238E27FC236}">
                <a16:creationId xmlns:a16="http://schemas.microsoft.com/office/drawing/2014/main" id="{8679BA7D-C49B-3BC2-C3D3-336AC307D563}"/>
              </a:ext>
            </a:extLst>
          </p:cNvPr>
          <p:cNvSpPr>
            <a:spLocks noGrp="1"/>
          </p:cNvSpPr>
          <p:nvPr>
            <p:ph type="sldNum" sz="quarter" idx="14"/>
          </p:nvPr>
        </p:nvSpPr>
        <p:spPr/>
        <p:txBody>
          <a:bodyPr/>
          <a:lstStyle/>
          <a:p>
            <a:fld id="{C19D8085-2310-4E26-A308-E841A72C98B5}" type="slidenum">
              <a:rPr lang="en-US" smtClean="0"/>
              <a:pPr/>
              <a:t>‹#›</a:t>
            </a:fld>
            <a:endParaRPr lang="en-US" dirty="0"/>
          </a:p>
        </p:txBody>
      </p:sp>
    </p:spTree>
    <p:extLst>
      <p:ext uri="{BB962C8B-B14F-4D97-AF65-F5344CB8AC3E}">
        <p14:creationId xmlns:p14="http://schemas.microsoft.com/office/powerpoint/2010/main" val="2985031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5DEAF47-02E3-CC28-3BB6-E74CF359C0FA}"/>
              </a:ext>
              <a:ext uri="{C183D7F6-B498-43B3-948B-1728B52AA6E4}">
                <adec:decorative xmlns:adec="http://schemas.microsoft.com/office/drawing/2017/decorative" val="1"/>
              </a:ext>
            </a:extLst>
          </p:cNvPr>
          <p:cNvSpPr/>
          <p:nvPr userDrawn="1"/>
        </p:nvSpPr>
        <p:spPr bwMode="hidden">
          <a:xfrm>
            <a:off x="0" y="0"/>
            <a:ext cx="5000625" cy="6858000"/>
          </a:xfrm>
          <a:prstGeom prst="rect">
            <a:avLst/>
          </a:prstGeom>
          <a:solidFill>
            <a:srgbClr val="213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D5C25F-CD5E-5473-764E-3EFC4DA5524A}"/>
              </a:ext>
            </a:extLst>
          </p:cNvPr>
          <p:cNvSpPr>
            <a:spLocks noGrp="1"/>
          </p:cNvSpPr>
          <p:nvPr>
            <p:ph type="title"/>
          </p:nvPr>
        </p:nvSpPr>
        <p:spPr>
          <a:xfrm>
            <a:off x="839788" y="987424"/>
            <a:ext cx="3932237" cy="1069975"/>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4AEAF6F-A4DF-4378-D4A0-013E6E2E1851}"/>
              </a:ext>
            </a:extLst>
          </p:cNvPr>
          <p:cNvSpPr>
            <a:spLocks noGrp="1"/>
          </p:cNvSpPr>
          <p:nvPr>
            <p:ph idx="1"/>
          </p:nvPr>
        </p:nvSpPr>
        <p:spPr>
          <a:xfrm>
            <a:off x="5183188" y="987425"/>
            <a:ext cx="6172200" cy="4873625"/>
          </a:xfrm>
        </p:spPr>
        <p:txBody>
          <a:bodyPr/>
          <a:lstStyle>
            <a:lvl1pPr>
              <a:lnSpc>
                <a:spcPct val="150000"/>
              </a:lnSpc>
              <a:defRPr sz="3200"/>
            </a:lvl1pPr>
            <a:lvl2pPr>
              <a:lnSpc>
                <a:spcPct val="150000"/>
              </a:lnSpc>
              <a:defRPr sz="2800"/>
            </a:lvl2pPr>
            <a:lvl3pPr>
              <a:lnSpc>
                <a:spcPct val="150000"/>
              </a:lnSpc>
              <a:defRPr sz="2400"/>
            </a:lvl3pPr>
            <a:lvl4pPr>
              <a:lnSpc>
                <a:spcPct val="150000"/>
              </a:lnSpc>
              <a:defRPr sz="2000"/>
            </a:lvl4pPr>
            <a:lvl5pPr>
              <a:lnSpc>
                <a:spcPct val="150000"/>
              </a:lnSpc>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40FEFBE1-7F51-1183-D9CC-7BF770302299}"/>
              </a:ext>
            </a:extLst>
          </p:cNvPr>
          <p:cNvSpPr>
            <a:spLocks noGrp="1"/>
          </p:cNvSpPr>
          <p:nvPr>
            <p:ph type="body" sz="half" idx="2"/>
          </p:nvPr>
        </p:nvSpPr>
        <p:spPr>
          <a:xfrm>
            <a:off x="839788" y="2295524"/>
            <a:ext cx="3932237" cy="3573463"/>
          </a:xfrm>
        </p:spPr>
        <p:txBody>
          <a:bodyPr/>
          <a:lstStyle>
            <a:lvl1pPr marL="0" indent="0">
              <a:buNone/>
              <a:defRPr sz="16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BB5012C9-B762-7E2B-9C6F-B19334A2EA48}"/>
              </a:ext>
            </a:extLst>
          </p:cNvPr>
          <p:cNvSpPr>
            <a:spLocks noGrp="1"/>
          </p:cNvSpPr>
          <p:nvPr>
            <p:ph type="sldNum" sz="quarter" idx="12"/>
          </p:nvPr>
        </p:nvSpPr>
        <p:spPr/>
        <p:txBody>
          <a:bodyPr/>
          <a:lstStyle/>
          <a:p>
            <a:fld id="{C19D8085-2310-4E26-A308-E841A72C98B5}" type="slidenum">
              <a:rPr lang="en-US" smtClean="0"/>
              <a:t>‹#›</a:t>
            </a:fld>
            <a:endParaRPr lang="en-US"/>
          </a:p>
        </p:txBody>
      </p:sp>
      <p:pic>
        <p:nvPicPr>
          <p:cNvPr id="8" name="Picture 7">
            <a:extLst>
              <a:ext uri="{FF2B5EF4-FFF2-40B4-BE49-F238E27FC236}">
                <a16:creationId xmlns:a16="http://schemas.microsoft.com/office/drawing/2014/main" id="{E914BCA3-4FA9-98D1-3159-DC638AC197DE}"/>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838200" y="6401027"/>
            <a:ext cx="1086788" cy="305205"/>
          </a:xfrm>
          <a:prstGeom prst="rect">
            <a:avLst/>
          </a:prstGeom>
        </p:spPr>
      </p:pic>
      <p:sp>
        <p:nvSpPr>
          <p:cNvPr id="6" name="Rectangle 5">
            <a:extLst>
              <a:ext uri="{FF2B5EF4-FFF2-40B4-BE49-F238E27FC236}">
                <a16:creationId xmlns:a16="http://schemas.microsoft.com/office/drawing/2014/main" id="{5A2236F4-5457-454F-1B6B-4619A7F4BA1E}"/>
              </a:ext>
              <a:ext uri="{C183D7F6-B498-43B3-948B-1728B52AA6E4}">
                <adec:decorative xmlns:adec="http://schemas.microsoft.com/office/drawing/2017/decorative" val="1"/>
              </a:ext>
            </a:extLst>
          </p:cNvPr>
          <p:cNvSpPr/>
          <p:nvPr userDrawn="1"/>
        </p:nvSpPr>
        <p:spPr>
          <a:xfrm flipV="1">
            <a:off x="836612" y="2143755"/>
            <a:ext cx="3932237" cy="55565"/>
          </a:xfrm>
          <a:prstGeom prst="rect">
            <a:avLst/>
          </a:prstGeom>
          <a:solidFill>
            <a:srgbClr val="F7CC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2823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Only" preserve="1">
  <p:cSld name="Blank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BA88F-9AA1-9091-9BAB-6029A75D1A81}"/>
              </a:ext>
            </a:extLst>
          </p:cNvPr>
          <p:cNvSpPr>
            <a:spLocks noGrp="1"/>
          </p:cNvSpPr>
          <p:nvPr>
            <p:ph type="title"/>
          </p:nvPr>
        </p:nvSpPr>
        <p:spPr>
          <a:xfrm>
            <a:off x="838200" y="365125"/>
            <a:ext cx="10515600" cy="549275"/>
          </a:xfrm>
        </p:spPr>
        <p:txBody>
          <a:bodyPr/>
          <a:lstStyle>
            <a:lvl1pPr>
              <a:defRPr>
                <a:solidFill>
                  <a:srgbClr val="213456"/>
                </a:solidFill>
              </a:defRPr>
            </a:lvl1pPr>
          </a:lstStyle>
          <a:p>
            <a:r>
              <a:rPr lang="en-US"/>
              <a:t>Click to edit Master title style</a:t>
            </a:r>
          </a:p>
        </p:txBody>
      </p:sp>
      <p:sp>
        <p:nvSpPr>
          <p:cNvPr id="5" name="Slide Number Placeholder 4">
            <a:extLst>
              <a:ext uri="{FF2B5EF4-FFF2-40B4-BE49-F238E27FC236}">
                <a16:creationId xmlns:a16="http://schemas.microsoft.com/office/drawing/2014/main" id="{3CCC7554-80BC-2584-55D8-3D4E2779C13A}"/>
              </a:ext>
            </a:extLst>
          </p:cNvPr>
          <p:cNvSpPr>
            <a:spLocks noGrp="1"/>
          </p:cNvSpPr>
          <p:nvPr>
            <p:ph type="sldNum" sz="quarter" idx="12"/>
          </p:nvPr>
        </p:nvSpPr>
        <p:spPr/>
        <p:txBody>
          <a:bodyPr/>
          <a:lstStyle/>
          <a:p>
            <a:fld id="{C19D8085-2310-4E26-A308-E841A72C98B5}" type="slidenum">
              <a:rPr lang="en-US" smtClean="0"/>
              <a:t>‹#›</a:t>
            </a:fld>
            <a:endParaRPr lang="en-US"/>
          </a:p>
        </p:txBody>
      </p:sp>
      <p:pic>
        <p:nvPicPr>
          <p:cNvPr id="6" name="Picture 5">
            <a:extLst>
              <a:ext uri="{FF2B5EF4-FFF2-40B4-BE49-F238E27FC236}">
                <a16:creationId xmlns:a16="http://schemas.microsoft.com/office/drawing/2014/main" id="{BAF923AC-4768-5467-4F7A-66080E31581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838200" y="6401027"/>
            <a:ext cx="1086788" cy="305205"/>
          </a:xfrm>
          <a:prstGeom prst="rect">
            <a:avLst/>
          </a:prstGeom>
        </p:spPr>
      </p:pic>
      <p:pic>
        <p:nvPicPr>
          <p:cNvPr id="3" name="Picture 2">
            <a:extLst>
              <a:ext uri="{FF2B5EF4-FFF2-40B4-BE49-F238E27FC236}">
                <a16:creationId xmlns:a16="http://schemas.microsoft.com/office/drawing/2014/main" id="{11AC8354-76AC-AE62-BA9A-FE84DFD0CF3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8200" y="6400800"/>
            <a:ext cx="1086788" cy="305659"/>
          </a:xfrm>
          <a:prstGeom prst="rect">
            <a:avLst/>
          </a:prstGeom>
        </p:spPr>
      </p:pic>
    </p:spTree>
    <p:extLst>
      <p:ext uri="{BB962C8B-B14F-4D97-AF65-F5344CB8AC3E}">
        <p14:creationId xmlns:p14="http://schemas.microsoft.com/office/powerpoint/2010/main" val="800642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losing Slide - Form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3F4978-0650-B36A-5182-F5DB6F2D79F8}"/>
              </a:ext>
              <a:ext uri="{C183D7F6-B498-43B3-948B-1728B52AA6E4}">
                <adec:decorative xmlns:adec="http://schemas.microsoft.com/office/drawing/2017/decorative" val="1"/>
              </a:ext>
            </a:extLst>
          </p:cNvPr>
          <p:cNvSpPr/>
          <p:nvPr userDrawn="1"/>
        </p:nvSpPr>
        <p:spPr bwMode="hidden">
          <a:xfrm>
            <a:off x="0" y="0"/>
            <a:ext cx="12192000" cy="484367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CCA1249B-FDF2-E7A9-8112-B96AB4339B74}"/>
              </a:ext>
            </a:extLst>
          </p:cNvPr>
          <p:cNvSpPr>
            <a:spLocks noGrp="1"/>
          </p:cNvSpPr>
          <p:nvPr>
            <p:ph type="title" hasCustomPrompt="1"/>
          </p:nvPr>
        </p:nvSpPr>
        <p:spPr>
          <a:xfrm>
            <a:off x="1384852" y="483912"/>
            <a:ext cx="9409596" cy="2852737"/>
          </a:xfrm>
        </p:spPr>
        <p:txBody>
          <a:bodyPr anchor="b">
            <a:normAutofit/>
          </a:bodyPr>
          <a:lstStyle>
            <a:lvl1pPr algn="ctr">
              <a:defRPr sz="4800">
                <a:solidFill>
                  <a:schemeClr val="tx1"/>
                </a:solidFill>
              </a:defRPr>
            </a:lvl1pPr>
          </a:lstStyle>
          <a:p>
            <a:r>
              <a:rPr lang="en-US" dirty="0"/>
              <a:t>Closing Slide</a:t>
            </a:r>
          </a:p>
        </p:txBody>
      </p:sp>
      <p:sp>
        <p:nvSpPr>
          <p:cNvPr id="8" name="Oval 7">
            <a:extLst>
              <a:ext uri="{FF2B5EF4-FFF2-40B4-BE49-F238E27FC236}">
                <a16:creationId xmlns:a16="http://schemas.microsoft.com/office/drawing/2014/main" id="{6831E05D-D8AD-A7A4-CD8B-7C9E21AD1C16}"/>
              </a:ext>
              <a:ext uri="{C183D7F6-B498-43B3-948B-1728B52AA6E4}">
                <adec:decorative xmlns:adec="http://schemas.microsoft.com/office/drawing/2017/decorative" val="1"/>
              </a:ext>
            </a:extLst>
          </p:cNvPr>
          <p:cNvSpPr/>
          <p:nvPr userDrawn="1"/>
        </p:nvSpPr>
        <p:spPr bwMode="hidden">
          <a:xfrm>
            <a:off x="278425" y="4029526"/>
            <a:ext cx="2550914" cy="2550914"/>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11E14F9E-8672-A4AF-1689-768F1796422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6789" y="4188402"/>
            <a:ext cx="2234186" cy="2233162"/>
          </a:xfrm>
          <a:prstGeom prst="rect">
            <a:avLst/>
          </a:prstGeom>
        </p:spPr>
      </p:pic>
      <p:sp>
        <p:nvSpPr>
          <p:cNvPr id="3" name="Rectangle 2">
            <a:extLst>
              <a:ext uri="{FF2B5EF4-FFF2-40B4-BE49-F238E27FC236}">
                <a16:creationId xmlns:a16="http://schemas.microsoft.com/office/drawing/2014/main" id="{6BC1E7E8-8661-2286-77ED-5A887DE7BC74}"/>
              </a:ext>
              <a:ext uri="{C183D7F6-B498-43B3-948B-1728B52AA6E4}">
                <adec:decorative xmlns:adec="http://schemas.microsoft.com/office/drawing/2017/decorative" val="1"/>
              </a:ext>
            </a:extLst>
          </p:cNvPr>
          <p:cNvSpPr/>
          <p:nvPr userDrawn="1"/>
        </p:nvSpPr>
        <p:spPr>
          <a:xfrm flipV="1">
            <a:off x="1384852" y="3428999"/>
            <a:ext cx="9409596" cy="45719"/>
          </a:xfrm>
          <a:prstGeom prst="rect">
            <a:avLst/>
          </a:prstGeom>
          <a:solidFill>
            <a:srgbClr val="F7CC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623937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Slide - Inform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3F4978-0650-B36A-5182-F5DB6F2D79F8}"/>
              </a:ext>
              <a:ext uri="{C183D7F6-B498-43B3-948B-1728B52AA6E4}">
                <adec:decorative xmlns:adec="http://schemas.microsoft.com/office/drawing/2017/decorative" val="1"/>
              </a:ext>
            </a:extLst>
          </p:cNvPr>
          <p:cNvSpPr/>
          <p:nvPr userDrawn="1"/>
        </p:nvSpPr>
        <p:spPr bwMode="hidden">
          <a:xfrm>
            <a:off x="0" y="0"/>
            <a:ext cx="12192000" cy="484367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CCA1249B-FDF2-E7A9-8112-B96AB4339B74}"/>
              </a:ext>
            </a:extLst>
          </p:cNvPr>
          <p:cNvSpPr>
            <a:spLocks noGrp="1"/>
          </p:cNvSpPr>
          <p:nvPr>
            <p:ph type="title" hasCustomPrompt="1"/>
          </p:nvPr>
        </p:nvSpPr>
        <p:spPr>
          <a:xfrm>
            <a:off x="1384852" y="483912"/>
            <a:ext cx="9409596" cy="2852737"/>
          </a:xfrm>
        </p:spPr>
        <p:txBody>
          <a:bodyPr anchor="b">
            <a:normAutofit/>
          </a:bodyPr>
          <a:lstStyle>
            <a:lvl1pPr algn="ctr">
              <a:defRPr sz="4800">
                <a:solidFill>
                  <a:schemeClr val="tx1"/>
                </a:solidFill>
              </a:defRPr>
            </a:lvl1pPr>
          </a:lstStyle>
          <a:p>
            <a:r>
              <a:rPr lang="en-US" dirty="0"/>
              <a:t>Closing Slide</a:t>
            </a:r>
          </a:p>
        </p:txBody>
      </p:sp>
      <p:sp>
        <p:nvSpPr>
          <p:cNvPr id="3" name="Rectangle 2">
            <a:extLst>
              <a:ext uri="{FF2B5EF4-FFF2-40B4-BE49-F238E27FC236}">
                <a16:creationId xmlns:a16="http://schemas.microsoft.com/office/drawing/2014/main" id="{6BC1E7E8-8661-2286-77ED-5A887DE7BC74}"/>
              </a:ext>
              <a:ext uri="{C183D7F6-B498-43B3-948B-1728B52AA6E4}">
                <adec:decorative xmlns:adec="http://schemas.microsoft.com/office/drawing/2017/decorative" val="1"/>
              </a:ext>
            </a:extLst>
          </p:cNvPr>
          <p:cNvSpPr/>
          <p:nvPr userDrawn="1"/>
        </p:nvSpPr>
        <p:spPr>
          <a:xfrm flipV="1">
            <a:off x="1384852" y="3428999"/>
            <a:ext cx="9409596" cy="45719"/>
          </a:xfrm>
          <a:prstGeom prst="rect">
            <a:avLst/>
          </a:prstGeom>
          <a:solidFill>
            <a:srgbClr val="F7CC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9B8B48B-2890-2B4B-03A3-A332F639D88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84852" y="5381480"/>
            <a:ext cx="3180522" cy="894522"/>
          </a:xfrm>
          <a:prstGeom prst="rect">
            <a:avLst/>
          </a:prstGeom>
        </p:spPr>
      </p:pic>
    </p:spTree>
    <p:extLst>
      <p:ext uri="{BB962C8B-B14F-4D97-AF65-F5344CB8AC3E}">
        <p14:creationId xmlns:p14="http://schemas.microsoft.com/office/powerpoint/2010/main" val="3679491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InFormal">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1F37CD-76CB-7310-96C9-DF5AD5624A0C}"/>
              </a:ext>
              <a:ext uri="{C183D7F6-B498-43B3-948B-1728B52AA6E4}">
                <adec:decorative xmlns:adec="http://schemas.microsoft.com/office/drawing/2017/decorative" val="1"/>
              </a:ext>
            </a:extLst>
          </p:cNvPr>
          <p:cNvSpPr/>
          <p:nvPr userDrawn="1"/>
        </p:nvSpPr>
        <p:spPr bwMode="hidden">
          <a:xfrm>
            <a:off x="0" y="0"/>
            <a:ext cx="463826" cy="6858000"/>
          </a:xfrm>
          <a:prstGeom prst="rect">
            <a:avLst/>
          </a:prstGeom>
          <a:solidFill>
            <a:srgbClr val="213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363929-60F4-B809-6D80-5D995CAAE744}"/>
              </a:ext>
              <a:ext uri="{C183D7F6-B498-43B3-948B-1728B52AA6E4}">
                <adec:decorative xmlns:adec="http://schemas.microsoft.com/office/drawing/2017/decorative" val="1"/>
              </a:ext>
            </a:extLst>
          </p:cNvPr>
          <p:cNvSpPr/>
          <p:nvPr userDrawn="1"/>
        </p:nvSpPr>
        <p:spPr bwMode="hidden">
          <a:xfrm>
            <a:off x="8104094" y="0"/>
            <a:ext cx="4087906" cy="6858000"/>
          </a:xfrm>
          <a:prstGeom prst="rect">
            <a:avLst/>
          </a:prstGeom>
          <a:solidFill>
            <a:srgbClr val="213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07DCB7-F586-ADAE-E462-4AC705F05FA0}"/>
              </a:ext>
            </a:extLst>
          </p:cNvPr>
          <p:cNvSpPr>
            <a:spLocks noGrp="1"/>
          </p:cNvSpPr>
          <p:nvPr>
            <p:ph type="ctrTitle" hasCustomPrompt="1"/>
          </p:nvPr>
        </p:nvSpPr>
        <p:spPr>
          <a:xfrm>
            <a:off x="838005" y="2148731"/>
            <a:ext cx="6895548" cy="1180917"/>
          </a:xfrm>
        </p:spPr>
        <p:txBody>
          <a:bodyPr anchor="b" anchorCtr="0">
            <a:normAutofit/>
          </a:bodyPr>
          <a:lstStyle>
            <a:lvl1pPr algn="l">
              <a:defRPr sz="4400">
                <a:solidFill>
                  <a:srgbClr val="213456"/>
                </a:solidFill>
              </a:defRPr>
            </a:lvl1pPr>
          </a:lstStyle>
          <a:p>
            <a:r>
              <a:rPr lang="en-US" dirty="0"/>
              <a:t>Presentation Title</a:t>
            </a:r>
          </a:p>
        </p:txBody>
      </p:sp>
      <p:sp>
        <p:nvSpPr>
          <p:cNvPr id="3" name="Subtitle 2">
            <a:extLst>
              <a:ext uri="{FF2B5EF4-FFF2-40B4-BE49-F238E27FC236}">
                <a16:creationId xmlns:a16="http://schemas.microsoft.com/office/drawing/2014/main" id="{2CFEF271-A993-FC69-081A-2E7AB257C419}"/>
              </a:ext>
            </a:extLst>
          </p:cNvPr>
          <p:cNvSpPr>
            <a:spLocks noGrp="1"/>
          </p:cNvSpPr>
          <p:nvPr>
            <p:ph type="subTitle" idx="1" hasCustomPrompt="1"/>
          </p:nvPr>
        </p:nvSpPr>
        <p:spPr>
          <a:xfrm>
            <a:off x="838005" y="3565580"/>
            <a:ext cx="6895548" cy="1088150"/>
          </a:xfrm>
        </p:spPr>
        <p:txBody>
          <a:bodyPr>
            <a:normAutofit/>
          </a:bodyPr>
          <a:lstStyle>
            <a:lvl1pPr marL="0" indent="0" algn="l">
              <a:buNone/>
              <a:defRPr sz="2800">
                <a:solidFill>
                  <a:srgbClr val="21345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pic>
        <p:nvPicPr>
          <p:cNvPr id="9" name="Picture 8" descr="Logo, NCUA">
            <a:extLst>
              <a:ext uri="{FF2B5EF4-FFF2-40B4-BE49-F238E27FC236}">
                <a16:creationId xmlns:a16="http://schemas.microsoft.com/office/drawing/2014/main" id="{F536E6D7-025C-F3D4-7F34-B28E54B3F13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59907" y="2960258"/>
            <a:ext cx="2976280" cy="1033932"/>
          </a:xfrm>
          <a:prstGeom prst="rect">
            <a:avLst/>
          </a:prstGeom>
        </p:spPr>
      </p:pic>
      <p:sp>
        <p:nvSpPr>
          <p:cNvPr id="8" name="Text Placeholder 7">
            <a:extLst>
              <a:ext uri="{FF2B5EF4-FFF2-40B4-BE49-F238E27FC236}">
                <a16:creationId xmlns:a16="http://schemas.microsoft.com/office/drawing/2014/main" id="{3FAD22FF-0992-ABE7-B348-E97C1B1B531E}"/>
              </a:ext>
            </a:extLst>
          </p:cNvPr>
          <p:cNvSpPr>
            <a:spLocks noGrp="1"/>
          </p:cNvSpPr>
          <p:nvPr>
            <p:ph type="body" sz="quarter" idx="12" hasCustomPrompt="1"/>
          </p:nvPr>
        </p:nvSpPr>
        <p:spPr>
          <a:xfrm>
            <a:off x="838200" y="5283052"/>
            <a:ext cx="1912938" cy="365125"/>
          </a:xfrm>
        </p:spPr>
        <p:txBody>
          <a:bodyPr>
            <a:normAutofit/>
          </a:bodyPr>
          <a:lstStyle>
            <a:lvl1pPr marL="0" indent="0">
              <a:buNone/>
              <a:defRPr sz="1400" b="1"/>
            </a:lvl1pPr>
          </a:lstStyle>
          <a:p>
            <a:pPr lvl="0"/>
            <a:r>
              <a:rPr lang="en-US" sz="1400" dirty="0"/>
              <a:t>Date</a:t>
            </a:r>
            <a:endParaRPr lang="en-US" dirty="0"/>
          </a:p>
        </p:txBody>
      </p:sp>
      <p:sp>
        <p:nvSpPr>
          <p:cNvPr id="10" name="Text Placeholder 7">
            <a:extLst>
              <a:ext uri="{FF2B5EF4-FFF2-40B4-BE49-F238E27FC236}">
                <a16:creationId xmlns:a16="http://schemas.microsoft.com/office/drawing/2014/main" id="{FFB9032F-B470-6583-88AC-6184AEAE48A2}"/>
              </a:ext>
            </a:extLst>
          </p:cNvPr>
          <p:cNvSpPr>
            <a:spLocks noGrp="1"/>
          </p:cNvSpPr>
          <p:nvPr>
            <p:ph type="body" sz="quarter" idx="13" hasCustomPrompt="1"/>
          </p:nvPr>
        </p:nvSpPr>
        <p:spPr>
          <a:xfrm>
            <a:off x="838199" y="5757355"/>
            <a:ext cx="4880113" cy="365125"/>
          </a:xfrm>
        </p:spPr>
        <p:txBody>
          <a:bodyPr>
            <a:normAutofit/>
          </a:bodyPr>
          <a:lstStyle>
            <a:lvl1pPr marL="0" indent="0">
              <a:buNone/>
              <a:defRPr sz="1400" b="1"/>
            </a:lvl1pPr>
          </a:lstStyle>
          <a:p>
            <a:pPr lvl="0"/>
            <a:r>
              <a:rPr lang="en-US" sz="1400" dirty="0"/>
              <a:t>Office Name</a:t>
            </a:r>
            <a:endParaRPr lang="en-US" dirty="0"/>
          </a:p>
        </p:txBody>
      </p:sp>
      <p:sp>
        <p:nvSpPr>
          <p:cNvPr id="11" name="Rectangle 10">
            <a:extLst>
              <a:ext uri="{FF2B5EF4-FFF2-40B4-BE49-F238E27FC236}">
                <a16:creationId xmlns:a16="http://schemas.microsoft.com/office/drawing/2014/main" id="{48CB6065-2287-73D6-638B-B0B047F77057}"/>
              </a:ext>
              <a:ext uri="{C183D7F6-B498-43B3-948B-1728B52AA6E4}">
                <adec:decorative xmlns:adec="http://schemas.microsoft.com/office/drawing/2017/decorative" val="1"/>
              </a:ext>
            </a:extLst>
          </p:cNvPr>
          <p:cNvSpPr/>
          <p:nvPr userDrawn="1"/>
        </p:nvSpPr>
        <p:spPr>
          <a:xfrm flipV="1">
            <a:off x="838005" y="3424751"/>
            <a:ext cx="6895548" cy="45719"/>
          </a:xfrm>
          <a:prstGeom prst="rect">
            <a:avLst/>
          </a:prstGeom>
          <a:solidFill>
            <a:srgbClr val="F7CC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733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025D9B3-87D0-764D-8ADA-2214993CAE97}"/>
              </a:ext>
              <a:ext uri="{C183D7F6-B498-43B3-948B-1728B52AA6E4}">
                <adec:decorative xmlns:adec="http://schemas.microsoft.com/office/drawing/2017/decorative" val="1"/>
              </a:ext>
            </a:extLst>
          </p:cNvPr>
          <p:cNvSpPr/>
          <p:nvPr userDrawn="1"/>
        </p:nvSpPr>
        <p:spPr bwMode="hidden">
          <a:xfrm>
            <a:off x="0" y="0"/>
            <a:ext cx="3884023" cy="6858000"/>
          </a:xfrm>
          <a:prstGeom prst="rect">
            <a:avLst/>
          </a:prstGeom>
          <a:solidFill>
            <a:srgbClr val="213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DF64C62-A5E9-C386-50A8-E84557881149}"/>
              </a:ext>
              <a:ext uri="{C183D7F6-B498-43B3-948B-1728B52AA6E4}">
                <adec:decorative xmlns:adec="http://schemas.microsoft.com/office/drawing/2017/decorative" val="1"/>
              </a:ext>
            </a:extLst>
          </p:cNvPr>
          <p:cNvSpPr/>
          <p:nvPr userDrawn="1"/>
        </p:nvSpPr>
        <p:spPr>
          <a:xfrm>
            <a:off x="838200" y="3796749"/>
            <a:ext cx="2801983" cy="109329"/>
          </a:xfrm>
          <a:prstGeom prst="rect">
            <a:avLst/>
          </a:prstGeom>
          <a:solidFill>
            <a:srgbClr val="266FA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1325CB-638E-FCD2-5EB9-FF36344F229E}"/>
              </a:ext>
            </a:extLst>
          </p:cNvPr>
          <p:cNvSpPr>
            <a:spLocks noGrp="1"/>
          </p:cNvSpPr>
          <p:nvPr>
            <p:ph type="title" hasCustomPrompt="1"/>
          </p:nvPr>
        </p:nvSpPr>
        <p:spPr>
          <a:xfrm>
            <a:off x="838200" y="1976083"/>
            <a:ext cx="2801983" cy="1716158"/>
          </a:xfrm>
        </p:spPr>
        <p:txBody>
          <a:bodyPr anchor="b" anchorCtr="0">
            <a:normAutofit/>
          </a:bodyPr>
          <a:lstStyle>
            <a:lvl1pPr>
              <a:defRPr sz="4000"/>
            </a:lvl1pPr>
          </a:lstStyle>
          <a:p>
            <a:r>
              <a:rPr lang="en-US" dirty="0"/>
              <a:t>Agenda</a:t>
            </a:r>
          </a:p>
        </p:txBody>
      </p:sp>
      <p:sp>
        <p:nvSpPr>
          <p:cNvPr id="11" name="Text Placeholder 10">
            <a:extLst>
              <a:ext uri="{FF2B5EF4-FFF2-40B4-BE49-F238E27FC236}">
                <a16:creationId xmlns:a16="http://schemas.microsoft.com/office/drawing/2014/main" id="{A73022D3-BEEE-571A-32F0-8FCA0DAD2BB2}"/>
              </a:ext>
            </a:extLst>
          </p:cNvPr>
          <p:cNvSpPr>
            <a:spLocks noGrp="1"/>
          </p:cNvSpPr>
          <p:nvPr>
            <p:ph type="body" sz="quarter" idx="10"/>
          </p:nvPr>
        </p:nvSpPr>
        <p:spPr>
          <a:xfrm>
            <a:off x="838200" y="4148482"/>
            <a:ext cx="2801983" cy="1119188"/>
          </a:xfrm>
        </p:spPr>
        <p:txBody>
          <a:bodyPr>
            <a:normAutofit/>
          </a:bodyPr>
          <a:lstStyle>
            <a:lvl1pPr marL="0" indent="0">
              <a:buNone/>
              <a:defRPr sz="1800">
                <a:solidFill>
                  <a:srgbClr val="FFFFFF"/>
                </a:solidFill>
              </a:defRPr>
            </a:lvl1pPr>
          </a:lstStyle>
          <a:p>
            <a:pPr lvl="0"/>
            <a:r>
              <a:rPr lang="en-US"/>
              <a:t>Click to edit Master text styles</a:t>
            </a:r>
          </a:p>
        </p:txBody>
      </p:sp>
      <p:sp>
        <p:nvSpPr>
          <p:cNvPr id="13" name="Text Placeholder 12">
            <a:extLst>
              <a:ext uri="{FF2B5EF4-FFF2-40B4-BE49-F238E27FC236}">
                <a16:creationId xmlns:a16="http://schemas.microsoft.com/office/drawing/2014/main" id="{8AFC474D-9380-D78C-EA47-073E7F7B8040}"/>
              </a:ext>
            </a:extLst>
          </p:cNvPr>
          <p:cNvSpPr>
            <a:spLocks noGrp="1"/>
          </p:cNvSpPr>
          <p:nvPr>
            <p:ph type="body" sz="quarter" idx="11" hasCustomPrompt="1"/>
          </p:nvPr>
        </p:nvSpPr>
        <p:spPr>
          <a:xfrm>
            <a:off x="4328160" y="728662"/>
            <a:ext cx="7025639" cy="5380038"/>
          </a:xfrm>
        </p:spPr>
        <p:txBody>
          <a:bodyPr anchor="ctr" anchorCtr="0">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Topic</a:t>
            </a:r>
          </a:p>
          <a:p>
            <a:pPr lvl="0"/>
            <a:r>
              <a:rPr lang="en-US" dirty="0"/>
              <a:t>Topic</a:t>
            </a:r>
          </a:p>
          <a:p>
            <a:pPr lvl="0"/>
            <a:r>
              <a:rPr lang="en-US" dirty="0"/>
              <a:t>Topic</a:t>
            </a:r>
          </a:p>
          <a:p>
            <a:pPr lvl="0"/>
            <a:r>
              <a:rPr lang="en-US" dirty="0"/>
              <a:t>Topic</a:t>
            </a:r>
          </a:p>
          <a:p>
            <a:pPr lvl="0"/>
            <a:r>
              <a:rPr lang="en-US" dirty="0"/>
              <a:t>Topic</a:t>
            </a:r>
          </a:p>
          <a:p>
            <a:pPr lvl="0"/>
            <a:r>
              <a:rPr lang="en-US" dirty="0"/>
              <a:t>Topic</a:t>
            </a:r>
          </a:p>
          <a:p>
            <a:pPr lvl="0"/>
            <a:r>
              <a:rPr lang="en-US" dirty="0"/>
              <a:t>Topic</a:t>
            </a:r>
          </a:p>
          <a:p>
            <a:pPr lvl="0"/>
            <a:r>
              <a:rPr lang="en-US" dirty="0"/>
              <a:t>Topic</a:t>
            </a:r>
          </a:p>
          <a:p>
            <a:pPr lvl="0"/>
            <a:r>
              <a:rPr lang="en-US" dirty="0"/>
              <a:t>Topic</a:t>
            </a:r>
          </a:p>
          <a:p>
            <a:pPr lvl="0"/>
            <a:endParaRPr lang="en-US" dirty="0"/>
          </a:p>
        </p:txBody>
      </p:sp>
      <p:pic>
        <p:nvPicPr>
          <p:cNvPr id="5" name="Picture 4" descr="Logo, NCUA">
            <a:extLst>
              <a:ext uri="{FF2B5EF4-FFF2-40B4-BE49-F238E27FC236}">
                <a16:creationId xmlns:a16="http://schemas.microsoft.com/office/drawing/2014/main" id="{2913EAB2-05D2-48F3-BD57-E87C2290C3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728662"/>
            <a:ext cx="1620078" cy="562800"/>
          </a:xfrm>
          <a:prstGeom prst="rect">
            <a:avLst/>
          </a:prstGeom>
        </p:spPr>
      </p:pic>
      <p:sp>
        <p:nvSpPr>
          <p:cNvPr id="6" name="Slide Number Placeholder 5">
            <a:extLst>
              <a:ext uri="{FF2B5EF4-FFF2-40B4-BE49-F238E27FC236}">
                <a16:creationId xmlns:a16="http://schemas.microsoft.com/office/drawing/2014/main" id="{3AB89B6B-BB57-650A-66ED-AD4FB4786672}"/>
              </a:ext>
            </a:extLst>
          </p:cNvPr>
          <p:cNvSpPr>
            <a:spLocks noGrp="1"/>
          </p:cNvSpPr>
          <p:nvPr>
            <p:ph type="sldNum" sz="quarter" idx="12"/>
          </p:nvPr>
        </p:nvSpPr>
        <p:spPr/>
        <p:txBody>
          <a:bodyPr/>
          <a:lstStyle/>
          <a:p>
            <a:fld id="{C19D8085-2310-4E26-A308-E841A72C98B5}" type="slidenum">
              <a:rPr lang="en-US" smtClean="0"/>
              <a:pPr/>
              <a:t>‹#›</a:t>
            </a:fld>
            <a:endParaRPr lang="en-US" dirty="0"/>
          </a:p>
        </p:txBody>
      </p:sp>
    </p:spTree>
    <p:extLst>
      <p:ext uri="{BB962C8B-B14F-4D97-AF65-F5344CB8AC3E}">
        <p14:creationId xmlns:p14="http://schemas.microsoft.com/office/powerpoint/2010/main" val="1645779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 Formal">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3316332-AEE3-F8AE-833B-36142E596323}"/>
              </a:ext>
              <a:ext uri="{C183D7F6-B498-43B3-948B-1728B52AA6E4}">
                <adec:decorative xmlns:adec="http://schemas.microsoft.com/office/drawing/2017/decorative" val="1"/>
              </a:ext>
            </a:extLst>
          </p:cNvPr>
          <p:cNvSpPr/>
          <p:nvPr userDrawn="1"/>
        </p:nvSpPr>
        <p:spPr bwMode="hidden">
          <a:xfrm>
            <a:off x="0" y="0"/>
            <a:ext cx="12192000" cy="484367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CCA1249B-FDF2-E7A9-8112-B96AB4339B74}"/>
              </a:ext>
            </a:extLst>
          </p:cNvPr>
          <p:cNvSpPr>
            <a:spLocks noGrp="1"/>
          </p:cNvSpPr>
          <p:nvPr>
            <p:ph type="title" hasCustomPrompt="1"/>
          </p:nvPr>
        </p:nvSpPr>
        <p:spPr>
          <a:xfrm>
            <a:off x="1384852" y="483912"/>
            <a:ext cx="9409596" cy="2852737"/>
          </a:xfrm>
        </p:spPr>
        <p:txBody>
          <a:bodyPr anchor="b">
            <a:normAutofit/>
          </a:bodyPr>
          <a:lstStyle>
            <a:lvl1pPr>
              <a:defRPr sz="4800">
                <a:solidFill>
                  <a:schemeClr val="tx1"/>
                </a:solidFill>
              </a:defRPr>
            </a:lvl1pPr>
          </a:lstStyle>
          <a:p>
            <a:r>
              <a:rPr lang="en-US" dirty="0"/>
              <a:t>Section Title</a:t>
            </a:r>
          </a:p>
        </p:txBody>
      </p:sp>
      <p:sp>
        <p:nvSpPr>
          <p:cNvPr id="6" name="Slide Number Placeholder 5">
            <a:extLst>
              <a:ext uri="{FF2B5EF4-FFF2-40B4-BE49-F238E27FC236}">
                <a16:creationId xmlns:a16="http://schemas.microsoft.com/office/drawing/2014/main" id="{D3B4D933-5354-BE38-8004-7E77A9D54101}"/>
              </a:ext>
            </a:extLst>
          </p:cNvPr>
          <p:cNvSpPr>
            <a:spLocks noGrp="1"/>
          </p:cNvSpPr>
          <p:nvPr>
            <p:ph type="sldNum" sz="quarter" idx="12"/>
          </p:nvPr>
        </p:nvSpPr>
        <p:spPr/>
        <p:txBody>
          <a:bodyPr/>
          <a:lstStyle>
            <a:lvl1pPr>
              <a:defRPr>
                <a:solidFill>
                  <a:srgbClr val="213456"/>
                </a:solidFill>
              </a:defRPr>
            </a:lvl1pPr>
          </a:lstStyle>
          <a:p>
            <a:fld id="{C19D8085-2310-4E26-A308-E841A72C98B5}" type="slidenum">
              <a:rPr lang="en-US" smtClean="0"/>
              <a:pPr/>
              <a:t>‹#›</a:t>
            </a:fld>
            <a:endParaRPr lang="en-US"/>
          </a:p>
        </p:txBody>
      </p:sp>
      <p:sp>
        <p:nvSpPr>
          <p:cNvPr id="8" name="Oval 7">
            <a:extLst>
              <a:ext uri="{FF2B5EF4-FFF2-40B4-BE49-F238E27FC236}">
                <a16:creationId xmlns:a16="http://schemas.microsoft.com/office/drawing/2014/main" id="{6831E05D-D8AD-A7A4-CD8B-7C9E21AD1C16}"/>
              </a:ext>
              <a:ext uri="{C183D7F6-B498-43B3-948B-1728B52AA6E4}">
                <adec:decorative xmlns:adec="http://schemas.microsoft.com/office/drawing/2017/decorative" val="1"/>
              </a:ext>
            </a:extLst>
          </p:cNvPr>
          <p:cNvSpPr/>
          <p:nvPr userDrawn="1"/>
        </p:nvSpPr>
        <p:spPr bwMode="hidden">
          <a:xfrm>
            <a:off x="278425" y="4029526"/>
            <a:ext cx="2550914" cy="2550914"/>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Logo, NCUA Seal">
            <a:extLst>
              <a:ext uri="{FF2B5EF4-FFF2-40B4-BE49-F238E27FC236}">
                <a16:creationId xmlns:a16="http://schemas.microsoft.com/office/drawing/2014/main" id="{11E14F9E-8672-A4AF-1689-768F17964228}"/>
              </a:ext>
              <a:ext uri="{C183D7F6-B498-43B3-948B-1728B52AA6E4}">
                <adec:decorative xmlns:adec="http://schemas.microsoft.com/office/drawing/2017/decorative" val="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6789" y="4188402"/>
            <a:ext cx="2234186" cy="2233162"/>
          </a:xfrm>
          <a:prstGeom prst="rect">
            <a:avLst/>
          </a:prstGeom>
        </p:spPr>
      </p:pic>
      <p:sp>
        <p:nvSpPr>
          <p:cNvPr id="3" name="Rectangle 2">
            <a:extLst>
              <a:ext uri="{FF2B5EF4-FFF2-40B4-BE49-F238E27FC236}">
                <a16:creationId xmlns:a16="http://schemas.microsoft.com/office/drawing/2014/main" id="{6BC1E7E8-8661-2286-77ED-5A887DE7BC74}"/>
              </a:ext>
              <a:ext uri="{C183D7F6-B498-43B3-948B-1728B52AA6E4}">
                <adec:decorative xmlns:adec="http://schemas.microsoft.com/office/drawing/2017/decorative" val="1"/>
              </a:ext>
            </a:extLst>
          </p:cNvPr>
          <p:cNvSpPr/>
          <p:nvPr userDrawn="1"/>
        </p:nvSpPr>
        <p:spPr>
          <a:xfrm flipV="1">
            <a:off x="1384852" y="3428999"/>
            <a:ext cx="9409596" cy="45719"/>
          </a:xfrm>
          <a:prstGeom prst="rect">
            <a:avLst/>
          </a:prstGeom>
          <a:solidFill>
            <a:srgbClr val="F7CC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054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 InFormal">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3316332-AEE3-F8AE-833B-36142E596323}"/>
              </a:ext>
              <a:ext uri="{C183D7F6-B498-43B3-948B-1728B52AA6E4}">
                <adec:decorative xmlns:adec="http://schemas.microsoft.com/office/drawing/2017/decorative" val="1"/>
              </a:ext>
            </a:extLst>
          </p:cNvPr>
          <p:cNvSpPr/>
          <p:nvPr userDrawn="1"/>
        </p:nvSpPr>
        <p:spPr bwMode="hidden">
          <a:xfrm>
            <a:off x="0" y="0"/>
            <a:ext cx="12192000" cy="484367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CCA1249B-FDF2-E7A9-8112-B96AB4339B74}"/>
              </a:ext>
            </a:extLst>
          </p:cNvPr>
          <p:cNvSpPr>
            <a:spLocks noGrp="1"/>
          </p:cNvSpPr>
          <p:nvPr>
            <p:ph type="title" hasCustomPrompt="1"/>
          </p:nvPr>
        </p:nvSpPr>
        <p:spPr>
          <a:xfrm>
            <a:off x="1384852" y="483912"/>
            <a:ext cx="9409596" cy="2852737"/>
          </a:xfrm>
        </p:spPr>
        <p:txBody>
          <a:bodyPr anchor="b">
            <a:normAutofit/>
          </a:bodyPr>
          <a:lstStyle>
            <a:lvl1pPr>
              <a:defRPr sz="4800">
                <a:solidFill>
                  <a:schemeClr val="tx1"/>
                </a:solidFill>
              </a:defRPr>
            </a:lvl1pPr>
          </a:lstStyle>
          <a:p>
            <a:r>
              <a:rPr lang="en-US" dirty="0"/>
              <a:t>Section Title</a:t>
            </a:r>
          </a:p>
        </p:txBody>
      </p:sp>
      <p:sp>
        <p:nvSpPr>
          <p:cNvPr id="6" name="Slide Number Placeholder 5">
            <a:extLst>
              <a:ext uri="{FF2B5EF4-FFF2-40B4-BE49-F238E27FC236}">
                <a16:creationId xmlns:a16="http://schemas.microsoft.com/office/drawing/2014/main" id="{D3B4D933-5354-BE38-8004-7E77A9D54101}"/>
              </a:ext>
            </a:extLst>
          </p:cNvPr>
          <p:cNvSpPr>
            <a:spLocks noGrp="1"/>
          </p:cNvSpPr>
          <p:nvPr>
            <p:ph type="sldNum" sz="quarter" idx="12"/>
          </p:nvPr>
        </p:nvSpPr>
        <p:spPr/>
        <p:txBody>
          <a:bodyPr/>
          <a:lstStyle>
            <a:lvl1pPr>
              <a:defRPr>
                <a:solidFill>
                  <a:srgbClr val="213456"/>
                </a:solidFill>
              </a:defRPr>
            </a:lvl1pPr>
          </a:lstStyle>
          <a:p>
            <a:fld id="{C19D8085-2310-4E26-A308-E841A72C98B5}" type="slidenum">
              <a:rPr lang="en-US" smtClean="0"/>
              <a:pPr/>
              <a:t>‹#›</a:t>
            </a:fld>
            <a:endParaRPr lang="en-US"/>
          </a:p>
        </p:txBody>
      </p:sp>
      <p:pic>
        <p:nvPicPr>
          <p:cNvPr id="10" name="Picture 9" descr="Logo, NCUA Logo">
            <a:extLst>
              <a:ext uri="{FF2B5EF4-FFF2-40B4-BE49-F238E27FC236}">
                <a16:creationId xmlns:a16="http://schemas.microsoft.com/office/drawing/2014/main" id="{6846AE43-C718-2432-0B39-CB5A7BCA45B0}"/>
              </a:ext>
              <a:ext uri="{C183D7F6-B498-43B3-948B-1728B52AA6E4}">
                <adec:decorative xmlns:adec="http://schemas.microsoft.com/office/drawing/2017/decorative" val="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84852" y="5381480"/>
            <a:ext cx="3180522" cy="894522"/>
          </a:xfrm>
          <a:prstGeom prst="rect">
            <a:avLst/>
          </a:prstGeom>
        </p:spPr>
      </p:pic>
      <p:sp>
        <p:nvSpPr>
          <p:cNvPr id="3" name="Rectangle 2">
            <a:extLst>
              <a:ext uri="{FF2B5EF4-FFF2-40B4-BE49-F238E27FC236}">
                <a16:creationId xmlns:a16="http://schemas.microsoft.com/office/drawing/2014/main" id="{74B4ED4F-2F45-A825-C9AC-DE7B33DD3866}"/>
              </a:ext>
              <a:ext uri="{C183D7F6-B498-43B3-948B-1728B52AA6E4}">
                <adec:decorative xmlns:adec="http://schemas.microsoft.com/office/drawing/2017/decorative" val="1"/>
              </a:ext>
            </a:extLst>
          </p:cNvPr>
          <p:cNvSpPr/>
          <p:nvPr userDrawn="1"/>
        </p:nvSpPr>
        <p:spPr>
          <a:xfrm flipV="1">
            <a:off x="1384852" y="3428999"/>
            <a:ext cx="9409596" cy="45719"/>
          </a:xfrm>
          <a:prstGeom prst="rect">
            <a:avLst/>
          </a:prstGeom>
          <a:solidFill>
            <a:srgbClr val="F7CC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2673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E2055-6A21-0D19-20CA-DB37CDD6CD4A}"/>
              </a:ext>
              <a:ext uri="{C183D7F6-B498-43B3-948B-1728B52AA6E4}">
                <adec:decorative xmlns:adec="http://schemas.microsoft.com/office/drawing/2017/decorative" val="1"/>
              </a:ext>
            </a:extLst>
          </p:cNvPr>
          <p:cNvSpPr/>
          <p:nvPr userDrawn="1"/>
        </p:nvSpPr>
        <p:spPr bwMode="hidden">
          <a:xfrm>
            <a:off x="0" y="0"/>
            <a:ext cx="12192000" cy="1718089"/>
          </a:xfrm>
          <a:prstGeom prst="rect">
            <a:avLst/>
          </a:prstGeom>
          <a:solidFill>
            <a:srgbClr val="213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3026E89-8A7D-FFF3-2095-00AC3015B4C1}"/>
              </a:ext>
            </a:extLst>
          </p:cNvPr>
          <p:cNvSpPr>
            <a:spLocks noGrp="1"/>
          </p:cNvSpPr>
          <p:nvPr>
            <p:ph idx="1"/>
          </p:nvPr>
        </p:nvSpPr>
        <p:spPr/>
        <p:txBody>
          <a:bodyPr/>
          <a:lstStyle>
            <a:lvl1pPr>
              <a:lnSpc>
                <a:spcPct val="150000"/>
              </a:lnSpc>
              <a:defRPr>
                <a:solidFill>
                  <a:srgbClr val="213456"/>
                </a:solidFill>
              </a:defRPr>
            </a:lvl1pPr>
            <a:lvl2pPr>
              <a:lnSpc>
                <a:spcPct val="150000"/>
              </a:lnSpc>
              <a:defRPr>
                <a:solidFill>
                  <a:srgbClr val="213456"/>
                </a:solidFill>
              </a:defRPr>
            </a:lvl2pPr>
            <a:lvl3pPr>
              <a:lnSpc>
                <a:spcPct val="150000"/>
              </a:lnSpc>
              <a:defRPr>
                <a:solidFill>
                  <a:srgbClr val="213456"/>
                </a:solidFill>
              </a:defRPr>
            </a:lvl3pPr>
            <a:lvl4pPr>
              <a:lnSpc>
                <a:spcPct val="150000"/>
              </a:lnSpc>
              <a:defRPr>
                <a:solidFill>
                  <a:srgbClr val="213456"/>
                </a:solidFill>
              </a:defRPr>
            </a:lvl4pPr>
            <a:lvl5pPr>
              <a:lnSpc>
                <a:spcPct val="150000"/>
              </a:lnSpc>
              <a:defRPr>
                <a:solidFill>
                  <a:srgbClr val="21345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2C8E886F-E984-168B-9476-B6F829B27786}"/>
              </a:ext>
            </a:extLst>
          </p:cNvPr>
          <p:cNvSpPr>
            <a:spLocks noGrp="1"/>
          </p:cNvSpPr>
          <p:nvPr>
            <p:ph type="sldNum" sz="quarter" idx="12"/>
          </p:nvPr>
        </p:nvSpPr>
        <p:spPr/>
        <p:txBody>
          <a:bodyPr/>
          <a:lstStyle>
            <a:lvl1pPr>
              <a:defRPr>
                <a:solidFill>
                  <a:srgbClr val="213456"/>
                </a:solidFill>
              </a:defRPr>
            </a:lvl1pPr>
          </a:lstStyle>
          <a:p>
            <a:fld id="{C19D8085-2310-4E26-A308-E841A72C98B5}" type="slidenum">
              <a:rPr lang="en-US" smtClean="0"/>
              <a:pPr/>
              <a:t>‹#›</a:t>
            </a:fld>
            <a:endParaRPr lang="en-US" dirty="0"/>
          </a:p>
        </p:txBody>
      </p:sp>
      <p:pic>
        <p:nvPicPr>
          <p:cNvPr id="9" name="Picture 8">
            <a:extLst>
              <a:ext uri="{FF2B5EF4-FFF2-40B4-BE49-F238E27FC236}">
                <a16:creationId xmlns:a16="http://schemas.microsoft.com/office/drawing/2014/main" id="{8929B086-ACD2-78FF-E91B-A0AD34743D1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6400800"/>
            <a:ext cx="1086788" cy="305659"/>
          </a:xfrm>
          <a:prstGeom prst="rect">
            <a:avLst/>
          </a:prstGeom>
        </p:spPr>
      </p:pic>
      <p:sp>
        <p:nvSpPr>
          <p:cNvPr id="11" name="Title 1">
            <a:extLst>
              <a:ext uri="{FF2B5EF4-FFF2-40B4-BE49-F238E27FC236}">
                <a16:creationId xmlns:a16="http://schemas.microsoft.com/office/drawing/2014/main" id="{B68D9C0E-2526-1048-E992-51839652804A}"/>
              </a:ext>
            </a:extLst>
          </p:cNvPr>
          <p:cNvSpPr>
            <a:spLocks noGrp="1"/>
          </p:cNvSpPr>
          <p:nvPr>
            <p:ph type="title"/>
          </p:nvPr>
        </p:nvSpPr>
        <p:spPr>
          <a:xfrm>
            <a:off x="838200" y="365126"/>
            <a:ext cx="10515600" cy="1006890"/>
          </a:xfrm>
        </p:spPr>
        <p:txBody>
          <a:bodyPr/>
          <a:lstStyle>
            <a:lvl1pPr>
              <a:defRPr>
                <a:latin typeface="+mj-lt"/>
              </a:defRPr>
            </a:lvl1pPr>
          </a:lstStyle>
          <a:p>
            <a:r>
              <a:rPr lang="en-US"/>
              <a:t>Click to edit Master title style</a:t>
            </a:r>
          </a:p>
        </p:txBody>
      </p:sp>
      <p:sp>
        <p:nvSpPr>
          <p:cNvPr id="5" name="Rectangle 4">
            <a:extLst>
              <a:ext uri="{FF2B5EF4-FFF2-40B4-BE49-F238E27FC236}">
                <a16:creationId xmlns:a16="http://schemas.microsoft.com/office/drawing/2014/main" id="{4F8F2527-9948-68EB-3A0B-DA173B782163}"/>
              </a:ext>
              <a:ext uri="{C183D7F6-B498-43B3-948B-1728B52AA6E4}">
                <adec:decorative xmlns:adec="http://schemas.microsoft.com/office/drawing/2017/decorative" val="1"/>
              </a:ext>
            </a:extLst>
          </p:cNvPr>
          <p:cNvSpPr/>
          <p:nvPr userDrawn="1"/>
        </p:nvSpPr>
        <p:spPr bwMode="hidden">
          <a:xfrm>
            <a:off x="838200" y="1410702"/>
            <a:ext cx="2438400" cy="89314"/>
          </a:xfrm>
          <a:prstGeom prst="rect">
            <a:avLst/>
          </a:prstGeom>
          <a:solidFill>
            <a:srgbClr val="F7CC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266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Modifi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325CB-638E-FCD2-5EB9-FF36344F229E}"/>
              </a:ext>
            </a:extLst>
          </p:cNvPr>
          <p:cNvSpPr>
            <a:spLocks noGrp="1"/>
          </p:cNvSpPr>
          <p:nvPr>
            <p:ph type="title"/>
          </p:nvPr>
        </p:nvSpPr>
        <p:spPr>
          <a:xfrm>
            <a:off x="838200" y="365126"/>
            <a:ext cx="10515600" cy="1006890"/>
          </a:xfrm>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2C8E886F-E984-168B-9476-B6F829B27786}"/>
              </a:ext>
            </a:extLst>
          </p:cNvPr>
          <p:cNvSpPr>
            <a:spLocks noGrp="1"/>
          </p:cNvSpPr>
          <p:nvPr>
            <p:ph type="sldNum" sz="quarter" idx="12"/>
          </p:nvPr>
        </p:nvSpPr>
        <p:spPr/>
        <p:txBody>
          <a:bodyPr/>
          <a:lstStyle>
            <a:lvl1pPr>
              <a:defRPr>
                <a:solidFill>
                  <a:srgbClr val="213456"/>
                </a:solidFill>
              </a:defRPr>
            </a:lvl1pPr>
          </a:lstStyle>
          <a:p>
            <a:fld id="{C19D8085-2310-4E26-A308-E841A72C98B5}" type="slidenum">
              <a:rPr lang="en-US" smtClean="0"/>
              <a:pPr/>
              <a:t>‹#›</a:t>
            </a:fld>
            <a:endParaRPr lang="en-US" dirty="0"/>
          </a:p>
        </p:txBody>
      </p:sp>
      <p:pic>
        <p:nvPicPr>
          <p:cNvPr id="9" name="Picture 8">
            <a:extLst>
              <a:ext uri="{FF2B5EF4-FFF2-40B4-BE49-F238E27FC236}">
                <a16:creationId xmlns:a16="http://schemas.microsoft.com/office/drawing/2014/main" id="{8929B086-ACD2-78FF-E91B-A0AD34743D1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6400800"/>
            <a:ext cx="1086788" cy="305659"/>
          </a:xfrm>
          <a:prstGeom prst="rect">
            <a:avLst/>
          </a:prstGeom>
        </p:spPr>
      </p:pic>
      <p:sp>
        <p:nvSpPr>
          <p:cNvPr id="8" name="Text Placeholder 2">
            <a:extLst>
              <a:ext uri="{FF2B5EF4-FFF2-40B4-BE49-F238E27FC236}">
                <a16:creationId xmlns:a16="http://schemas.microsoft.com/office/drawing/2014/main" id="{06533C7E-CB70-7D07-57E5-E2E93C8259B7}"/>
              </a:ext>
            </a:extLst>
          </p:cNvPr>
          <p:cNvSpPr>
            <a:spLocks noGrp="1"/>
          </p:cNvSpPr>
          <p:nvPr>
            <p:ph type="body" idx="1"/>
          </p:nvPr>
        </p:nvSpPr>
        <p:spPr>
          <a:xfrm>
            <a:off x="839788" y="1904999"/>
            <a:ext cx="5157787" cy="600075"/>
          </a:xfrm>
        </p:spPr>
        <p:txBody>
          <a:bodyPr anchor="b"/>
          <a:lstStyle>
            <a:lvl1pPr marL="0" indent="0">
              <a:buNone/>
              <a:defRPr sz="2400" b="1">
                <a:solidFill>
                  <a:srgbClr val="21345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Content Placeholder 3">
            <a:extLst>
              <a:ext uri="{FF2B5EF4-FFF2-40B4-BE49-F238E27FC236}">
                <a16:creationId xmlns:a16="http://schemas.microsoft.com/office/drawing/2014/main" id="{92FBE2A0-812C-A37E-238F-4C0CDDCCB893}"/>
              </a:ext>
            </a:extLst>
          </p:cNvPr>
          <p:cNvSpPr>
            <a:spLocks noGrp="1"/>
          </p:cNvSpPr>
          <p:nvPr>
            <p:ph sz="half" idx="2"/>
          </p:nvPr>
        </p:nvSpPr>
        <p:spPr>
          <a:xfrm>
            <a:off x="839788" y="2505075"/>
            <a:ext cx="5157787" cy="3684588"/>
          </a:xfrm>
        </p:spPr>
        <p:txBody>
          <a:bodyPr/>
          <a:lstStyle>
            <a:lvl1pPr>
              <a:lnSpc>
                <a:spcPct val="150000"/>
              </a:lnSpc>
              <a:defRPr>
                <a:solidFill>
                  <a:srgbClr val="213456"/>
                </a:solidFill>
              </a:defRPr>
            </a:lvl1pPr>
            <a:lvl2pPr>
              <a:lnSpc>
                <a:spcPct val="150000"/>
              </a:lnSpc>
              <a:defRPr>
                <a:solidFill>
                  <a:srgbClr val="213456"/>
                </a:solidFill>
              </a:defRPr>
            </a:lvl2pPr>
            <a:lvl3pPr>
              <a:lnSpc>
                <a:spcPct val="150000"/>
              </a:lnSpc>
              <a:defRPr>
                <a:solidFill>
                  <a:srgbClr val="213456"/>
                </a:solidFill>
              </a:defRPr>
            </a:lvl3pPr>
            <a:lvl4pPr>
              <a:lnSpc>
                <a:spcPct val="150000"/>
              </a:lnSpc>
              <a:defRPr>
                <a:solidFill>
                  <a:srgbClr val="213456"/>
                </a:solidFill>
              </a:defRPr>
            </a:lvl4pPr>
            <a:lvl5pPr>
              <a:lnSpc>
                <a:spcPct val="150000"/>
              </a:lnSpc>
              <a:defRPr>
                <a:solidFill>
                  <a:srgbClr val="21345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a:extLst>
              <a:ext uri="{FF2B5EF4-FFF2-40B4-BE49-F238E27FC236}">
                <a16:creationId xmlns:a16="http://schemas.microsoft.com/office/drawing/2014/main" id="{F06CE7E5-6C32-48AA-E5E3-16D02886343C}"/>
              </a:ext>
            </a:extLst>
          </p:cNvPr>
          <p:cNvSpPr>
            <a:spLocks noGrp="1"/>
          </p:cNvSpPr>
          <p:nvPr>
            <p:ph type="body" sz="quarter" idx="3"/>
          </p:nvPr>
        </p:nvSpPr>
        <p:spPr>
          <a:xfrm>
            <a:off x="6172200" y="1904999"/>
            <a:ext cx="5183188" cy="600075"/>
          </a:xfrm>
        </p:spPr>
        <p:txBody>
          <a:bodyPr anchor="b"/>
          <a:lstStyle>
            <a:lvl1pPr marL="0" indent="0">
              <a:buNone/>
              <a:defRPr sz="2400" b="1">
                <a:solidFill>
                  <a:srgbClr val="21345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5">
            <a:extLst>
              <a:ext uri="{FF2B5EF4-FFF2-40B4-BE49-F238E27FC236}">
                <a16:creationId xmlns:a16="http://schemas.microsoft.com/office/drawing/2014/main" id="{72B17F9E-A0BE-C044-638F-61F3FAA43A6E}"/>
              </a:ext>
            </a:extLst>
          </p:cNvPr>
          <p:cNvSpPr>
            <a:spLocks noGrp="1"/>
          </p:cNvSpPr>
          <p:nvPr>
            <p:ph sz="quarter" idx="4"/>
          </p:nvPr>
        </p:nvSpPr>
        <p:spPr>
          <a:xfrm>
            <a:off x="6172200" y="2505075"/>
            <a:ext cx="5183188" cy="3684588"/>
          </a:xfrm>
        </p:spPr>
        <p:txBody>
          <a:bodyPr/>
          <a:lstStyle>
            <a:lvl1pPr>
              <a:lnSpc>
                <a:spcPct val="150000"/>
              </a:lnSpc>
              <a:defRPr>
                <a:solidFill>
                  <a:srgbClr val="213456"/>
                </a:solidFill>
              </a:defRPr>
            </a:lvl1pPr>
            <a:lvl2pPr>
              <a:lnSpc>
                <a:spcPct val="150000"/>
              </a:lnSpc>
              <a:defRPr>
                <a:solidFill>
                  <a:srgbClr val="213456"/>
                </a:solidFill>
              </a:defRPr>
            </a:lvl2pPr>
            <a:lvl3pPr>
              <a:lnSpc>
                <a:spcPct val="150000"/>
              </a:lnSpc>
              <a:defRPr>
                <a:solidFill>
                  <a:srgbClr val="213456"/>
                </a:solidFill>
              </a:defRPr>
            </a:lvl3pPr>
            <a:lvl4pPr>
              <a:lnSpc>
                <a:spcPct val="150000"/>
              </a:lnSpc>
              <a:defRPr>
                <a:solidFill>
                  <a:srgbClr val="213456"/>
                </a:solidFill>
              </a:defRPr>
            </a:lvl4pPr>
            <a:lvl5pPr>
              <a:lnSpc>
                <a:spcPct val="150000"/>
              </a:lnSpc>
              <a:defRPr>
                <a:solidFill>
                  <a:srgbClr val="21345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14616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Alternate">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5928DBED-16B9-90DE-458D-18339BD6EB71}"/>
              </a:ext>
            </a:extLst>
          </p:cNvPr>
          <p:cNvSpPr>
            <a:spLocks noGrp="1"/>
          </p:cNvSpPr>
          <p:nvPr>
            <p:ph type="body" sz="quarter" idx="3"/>
          </p:nvPr>
        </p:nvSpPr>
        <p:spPr>
          <a:xfrm>
            <a:off x="4374874" y="1809749"/>
            <a:ext cx="3442252" cy="695325"/>
          </a:xfrm>
        </p:spPr>
        <p:txBody>
          <a:bodyPr anchor="b"/>
          <a:lstStyle>
            <a:lvl1pPr marL="0" indent="0">
              <a:buNone/>
              <a:defRPr sz="2400" b="1">
                <a:solidFill>
                  <a:srgbClr val="21345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050A70-3479-11D1-61C7-501D9BEA355C}"/>
              </a:ext>
            </a:extLst>
          </p:cNvPr>
          <p:cNvSpPr>
            <a:spLocks noGrp="1"/>
          </p:cNvSpPr>
          <p:nvPr>
            <p:ph sz="quarter" idx="4"/>
          </p:nvPr>
        </p:nvSpPr>
        <p:spPr>
          <a:xfrm>
            <a:off x="4374874" y="2505075"/>
            <a:ext cx="3442252" cy="3684588"/>
          </a:xfrm>
        </p:spPr>
        <p:txBody>
          <a:bodyPr/>
          <a:lstStyle>
            <a:lvl1pPr>
              <a:lnSpc>
                <a:spcPct val="150000"/>
              </a:lnSpc>
              <a:defRPr>
                <a:solidFill>
                  <a:srgbClr val="213456"/>
                </a:solidFill>
              </a:defRPr>
            </a:lvl1pPr>
            <a:lvl2pPr>
              <a:lnSpc>
                <a:spcPct val="150000"/>
              </a:lnSpc>
              <a:defRPr>
                <a:solidFill>
                  <a:srgbClr val="213456"/>
                </a:solidFill>
              </a:defRPr>
            </a:lvl2pPr>
            <a:lvl3pPr>
              <a:lnSpc>
                <a:spcPct val="150000"/>
              </a:lnSpc>
              <a:defRPr>
                <a:solidFill>
                  <a:srgbClr val="213456"/>
                </a:solidFill>
              </a:defRPr>
            </a:lvl3pPr>
            <a:lvl4pPr>
              <a:lnSpc>
                <a:spcPct val="150000"/>
              </a:lnSpc>
              <a:defRPr>
                <a:solidFill>
                  <a:srgbClr val="213456"/>
                </a:solidFill>
              </a:defRPr>
            </a:lvl4pPr>
            <a:lvl5pPr>
              <a:lnSpc>
                <a:spcPct val="150000"/>
              </a:lnSpc>
              <a:defRPr>
                <a:solidFill>
                  <a:srgbClr val="21345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BE87F8F2-947F-88F4-0715-726EFD6958F8}"/>
              </a:ext>
            </a:extLst>
          </p:cNvPr>
          <p:cNvSpPr>
            <a:spLocks noGrp="1"/>
          </p:cNvSpPr>
          <p:nvPr>
            <p:ph type="sldNum" sz="quarter" idx="12"/>
          </p:nvPr>
        </p:nvSpPr>
        <p:spPr/>
        <p:txBody>
          <a:bodyPr/>
          <a:lstStyle>
            <a:lvl1pPr>
              <a:defRPr>
                <a:solidFill>
                  <a:srgbClr val="213456"/>
                </a:solidFill>
              </a:defRPr>
            </a:lvl1pPr>
          </a:lstStyle>
          <a:p>
            <a:fld id="{C19D8085-2310-4E26-A308-E841A72C98B5}" type="slidenum">
              <a:rPr lang="en-US" smtClean="0"/>
              <a:pPr/>
              <a:t>‹#›</a:t>
            </a:fld>
            <a:endParaRPr lang="en-US"/>
          </a:p>
        </p:txBody>
      </p:sp>
      <p:sp>
        <p:nvSpPr>
          <p:cNvPr id="7" name="Text Placeholder 4">
            <a:extLst>
              <a:ext uri="{FF2B5EF4-FFF2-40B4-BE49-F238E27FC236}">
                <a16:creationId xmlns:a16="http://schemas.microsoft.com/office/drawing/2014/main" id="{B275C889-8A58-C6CE-93C7-42F91247867E}"/>
              </a:ext>
            </a:extLst>
          </p:cNvPr>
          <p:cNvSpPr>
            <a:spLocks noGrp="1"/>
          </p:cNvSpPr>
          <p:nvPr>
            <p:ph type="body" sz="quarter" idx="13"/>
          </p:nvPr>
        </p:nvSpPr>
        <p:spPr>
          <a:xfrm>
            <a:off x="7926829" y="1809749"/>
            <a:ext cx="3442252" cy="695325"/>
          </a:xfrm>
        </p:spPr>
        <p:txBody>
          <a:bodyPr anchor="b"/>
          <a:lstStyle>
            <a:lvl1pPr marL="0" indent="0">
              <a:buNone/>
              <a:defRPr sz="2400" b="1">
                <a:solidFill>
                  <a:srgbClr val="21345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Content Placeholder 5">
            <a:extLst>
              <a:ext uri="{FF2B5EF4-FFF2-40B4-BE49-F238E27FC236}">
                <a16:creationId xmlns:a16="http://schemas.microsoft.com/office/drawing/2014/main" id="{53B4E469-4026-76C1-2B0D-D541DA85222F}"/>
              </a:ext>
            </a:extLst>
          </p:cNvPr>
          <p:cNvSpPr>
            <a:spLocks noGrp="1"/>
          </p:cNvSpPr>
          <p:nvPr>
            <p:ph sz="quarter" idx="14"/>
          </p:nvPr>
        </p:nvSpPr>
        <p:spPr>
          <a:xfrm>
            <a:off x="7926829" y="2505075"/>
            <a:ext cx="3442252" cy="3684588"/>
          </a:xfrm>
        </p:spPr>
        <p:txBody>
          <a:bodyPr/>
          <a:lstStyle>
            <a:lvl1pPr>
              <a:lnSpc>
                <a:spcPct val="150000"/>
              </a:lnSpc>
              <a:defRPr>
                <a:solidFill>
                  <a:srgbClr val="213456"/>
                </a:solidFill>
              </a:defRPr>
            </a:lvl1pPr>
            <a:lvl2pPr>
              <a:lnSpc>
                <a:spcPct val="150000"/>
              </a:lnSpc>
              <a:defRPr>
                <a:solidFill>
                  <a:srgbClr val="213456"/>
                </a:solidFill>
              </a:defRPr>
            </a:lvl2pPr>
            <a:lvl3pPr>
              <a:lnSpc>
                <a:spcPct val="150000"/>
              </a:lnSpc>
              <a:defRPr>
                <a:solidFill>
                  <a:srgbClr val="213456"/>
                </a:solidFill>
              </a:defRPr>
            </a:lvl3pPr>
            <a:lvl4pPr>
              <a:lnSpc>
                <a:spcPct val="150000"/>
              </a:lnSpc>
              <a:defRPr>
                <a:solidFill>
                  <a:srgbClr val="213456"/>
                </a:solidFill>
              </a:defRPr>
            </a:lvl4pPr>
            <a:lvl5pPr>
              <a:lnSpc>
                <a:spcPct val="150000"/>
              </a:lnSpc>
              <a:defRPr>
                <a:solidFill>
                  <a:srgbClr val="21345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11">
            <a:extLst>
              <a:ext uri="{FF2B5EF4-FFF2-40B4-BE49-F238E27FC236}">
                <a16:creationId xmlns:a16="http://schemas.microsoft.com/office/drawing/2014/main" id="{40FEA361-FA9C-78FA-92B4-05D1B106BFA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6400800"/>
            <a:ext cx="1086788" cy="305659"/>
          </a:xfrm>
          <a:prstGeom prst="rect">
            <a:avLst/>
          </a:prstGeom>
        </p:spPr>
      </p:pic>
      <p:sp>
        <p:nvSpPr>
          <p:cNvPr id="13" name="Title 1">
            <a:extLst>
              <a:ext uri="{FF2B5EF4-FFF2-40B4-BE49-F238E27FC236}">
                <a16:creationId xmlns:a16="http://schemas.microsoft.com/office/drawing/2014/main" id="{4ECB5269-68A4-282A-DF1F-7098194DB988}"/>
              </a:ext>
            </a:extLst>
          </p:cNvPr>
          <p:cNvSpPr>
            <a:spLocks noGrp="1"/>
          </p:cNvSpPr>
          <p:nvPr>
            <p:ph type="title"/>
          </p:nvPr>
        </p:nvSpPr>
        <p:spPr>
          <a:xfrm>
            <a:off x="838200" y="365126"/>
            <a:ext cx="10515600" cy="1006890"/>
          </a:xfrm>
        </p:spPr>
        <p:txBody>
          <a:bodyPr/>
          <a:lstStyle/>
          <a:p>
            <a:r>
              <a:rPr lang="en-US"/>
              <a:t>Click to edit Master title style</a:t>
            </a:r>
          </a:p>
        </p:txBody>
      </p:sp>
      <p:sp>
        <p:nvSpPr>
          <p:cNvPr id="2" name="Text Placeholder 4">
            <a:extLst>
              <a:ext uri="{FF2B5EF4-FFF2-40B4-BE49-F238E27FC236}">
                <a16:creationId xmlns:a16="http://schemas.microsoft.com/office/drawing/2014/main" id="{EC0D0EC5-29A1-BD61-84AA-4052E873C338}"/>
              </a:ext>
            </a:extLst>
          </p:cNvPr>
          <p:cNvSpPr>
            <a:spLocks noGrp="1"/>
          </p:cNvSpPr>
          <p:nvPr>
            <p:ph type="body" sz="quarter" idx="15"/>
          </p:nvPr>
        </p:nvSpPr>
        <p:spPr>
          <a:xfrm>
            <a:off x="822919" y="1809749"/>
            <a:ext cx="3442252" cy="695325"/>
          </a:xfrm>
        </p:spPr>
        <p:txBody>
          <a:bodyPr anchor="b"/>
          <a:lstStyle>
            <a:lvl1pPr marL="0" indent="0">
              <a:buNone/>
              <a:defRPr sz="2400" b="1">
                <a:solidFill>
                  <a:srgbClr val="21345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Content Placeholder 5">
            <a:extLst>
              <a:ext uri="{FF2B5EF4-FFF2-40B4-BE49-F238E27FC236}">
                <a16:creationId xmlns:a16="http://schemas.microsoft.com/office/drawing/2014/main" id="{A218BB7A-F7B1-AE4B-AC32-FCA1E38F2512}"/>
              </a:ext>
            </a:extLst>
          </p:cNvPr>
          <p:cNvSpPr>
            <a:spLocks noGrp="1"/>
          </p:cNvSpPr>
          <p:nvPr>
            <p:ph sz="quarter" idx="16"/>
          </p:nvPr>
        </p:nvSpPr>
        <p:spPr>
          <a:xfrm>
            <a:off x="822919" y="2505075"/>
            <a:ext cx="3442252" cy="3684588"/>
          </a:xfrm>
        </p:spPr>
        <p:txBody>
          <a:bodyPr/>
          <a:lstStyle>
            <a:lvl1pPr>
              <a:lnSpc>
                <a:spcPct val="150000"/>
              </a:lnSpc>
              <a:defRPr>
                <a:solidFill>
                  <a:srgbClr val="213456"/>
                </a:solidFill>
              </a:defRPr>
            </a:lvl1pPr>
            <a:lvl2pPr>
              <a:lnSpc>
                <a:spcPct val="150000"/>
              </a:lnSpc>
              <a:defRPr>
                <a:solidFill>
                  <a:srgbClr val="213456"/>
                </a:solidFill>
              </a:defRPr>
            </a:lvl2pPr>
            <a:lvl3pPr>
              <a:lnSpc>
                <a:spcPct val="150000"/>
              </a:lnSpc>
              <a:defRPr>
                <a:solidFill>
                  <a:srgbClr val="213456"/>
                </a:solidFill>
              </a:defRPr>
            </a:lvl3pPr>
            <a:lvl4pPr>
              <a:lnSpc>
                <a:spcPct val="150000"/>
              </a:lnSpc>
              <a:defRPr>
                <a:solidFill>
                  <a:srgbClr val="213456"/>
                </a:solidFill>
              </a:defRPr>
            </a:lvl4pPr>
            <a:lvl5pPr>
              <a:lnSpc>
                <a:spcPct val="150000"/>
              </a:lnSpc>
              <a:defRPr>
                <a:solidFill>
                  <a:srgbClr val="21345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98379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Alternate">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BE87F8F2-947F-88F4-0715-726EFD6958F8}"/>
              </a:ext>
            </a:extLst>
          </p:cNvPr>
          <p:cNvSpPr>
            <a:spLocks noGrp="1"/>
          </p:cNvSpPr>
          <p:nvPr>
            <p:ph type="sldNum" sz="quarter" idx="12"/>
          </p:nvPr>
        </p:nvSpPr>
        <p:spPr/>
        <p:txBody>
          <a:bodyPr/>
          <a:lstStyle>
            <a:lvl1pPr>
              <a:defRPr>
                <a:solidFill>
                  <a:srgbClr val="213456"/>
                </a:solidFill>
              </a:defRPr>
            </a:lvl1pPr>
          </a:lstStyle>
          <a:p>
            <a:fld id="{C19D8085-2310-4E26-A308-E841A72C98B5}" type="slidenum">
              <a:rPr lang="en-US" smtClean="0"/>
              <a:pPr/>
              <a:t>‹#›</a:t>
            </a:fld>
            <a:endParaRPr lang="en-US"/>
          </a:p>
        </p:txBody>
      </p:sp>
      <p:pic>
        <p:nvPicPr>
          <p:cNvPr id="12" name="Picture 11">
            <a:extLst>
              <a:ext uri="{FF2B5EF4-FFF2-40B4-BE49-F238E27FC236}">
                <a16:creationId xmlns:a16="http://schemas.microsoft.com/office/drawing/2014/main" id="{40FEA361-FA9C-78FA-92B4-05D1B106BFA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6400800"/>
            <a:ext cx="1086788" cy="305659"/>
          </a:xfrm>
          <a:prstGeom prst="rect">
            <a:avLst/>
          </a:prstGeom>
        </p:spPr>
      </p:pic>
      <p:sp>
        <p:nvSpPr>
          <p:cNvPr id="13" name="Title 1">
            <a:extLst>
              <a:ext uri="{FF2B5EF4-FFF2-40B4-BE49-F238E27FC236}">
                <a16:creationId xmlns:a16="http://schemas.microsoft.com/office/drawing/2014/main" id="{4ECB5269-68A4-282A-DF1F-7098194DB988}"/>
              </a:ext>
            </a:extLst>
          </p:cNvPr>
          <p:cNvSpPr>
            <a:spLocks noGrp="1"/>
          </p:cNvSpPr>
          <p:nvPr>
            <p:ph type="title"/>
          </p:nvPr>
        </p:nvSpPr>
        <p:spPr>
          <a:xfrm>
            <a:off x="838200" y="365126"/>
            <a:ext cx="10515600" cy="1006890"/>
          </a:xfrm>
        </p:spPr>
        <p:txBody>
          <a:bodyPr/>
          <a:lstStyle/>
          <a:p>
            <a:r>
              <a:rPr lang="en-US"/>
              <a:t>Click to edit Master title style</a:t>
            </a:r>
          </a:p>
        </p:txBody>
      </p:sp>
      <p:sp>
        <p:nvSpPr>
          <p:cNvPr id="2" name="Text Placeholder 2">
            <a:extLst>
              <a:ext uri="{FF2B5EF4-FFF2-40B4-BE49-F238E27FC236}">
                <a16:creationId xmlns:a16="http://schemas.microsoft.com/office/drawing/2014/main" id="{3E0EFDAF-0830-ADCD-A540-4DC5D3C5FF9E}"/>
              </a:ext>
            </a:extLst>
          </p:cNvPr>
          <p:cNvSpPr>
            <a:spLocks noGrp="1"/>
          </p:cNvSpPr>
          <p:nvPr>
            <p:ph type="body" idx="1"/>
          </p:nvPr>
        </p:nvSpPr>
        <p:spPr>
          <a:xfrm>
            <a:off x="839788" y="1785938"/>
            <a:ext cx="5157787" cy="387013"/>
          </a:xfrm>
        </p:spPr>
        <p:txBody>
          <a:bodyPr anchor="b"/>
          <a:lstStyle>
            <a:lvl1pPr marL="0" indent="0">
              <a:buNone/>
              <a:defRPr sz="2400" b="1">
                <a:solidFill>
                  <a:srgbClr val="21345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Content Placeholder 3">
            <a:extLst>
              <a:ext uri="{FF2B5EF4-FFF2-40B4-BE49-F238E27FC236}">
                <a16:creationId xmlns:a16="http://schemas.microsoft.com/office/drawing/2014/main" id="{9C2AABCD-486A-751C-0411-6A8AEE4228B4}"/>
              </a:ext>
            </a:extLst>
          </p:cNvPr>
          <p:cNvSpPr>
            <a:spLocks noGrp="1"/>
          </p:cNvSpPr>
          <p:nvPr>
            <p:ph sz="half" idx="2"/>
          </p:nvPr>
        </p:nvSpPr>
        <p:spPr>
          <a:xfrm>
            <a:off x="839788" y="2172951"/>
            <a:ext cx="5157787" cy="1730749"/>
          </a:xfrm>
        </p:spPr>
        <p:txBody>
          <a:bodyPr/>
          <a:lstStyle>
            <a:lvl1pPr>
              <a:defRPr sz="2400">
                <a:solidFill>
                  <a:srgbClr val="213456"/>
                </a:solidFill>
              </a:defRPr>
            </a:lvl1pPr>
            <a:lvl2pPr>
              <a:defRPr sz="2000">
                <a:solidFill>
                  <a:srgbClr val="213456"/>
                </a:solidFill>
              </a:defRPr>
            </a:lvl2pPr>
            <a:lvl3pPr>
              <a:defRPr>
                <a:solidFill>
                  <a:srgbClr val="213456"/>
                </a:solidFill>
              </a:defRPr>
            </a:lvl3pPr>
            <a:lvl4pPr>
              <a:defRPr>
                <a:solidFill>
                  <a:srgbClr val="213456"/>
                </a:solidFill>
              </a:defRPr>
            </a:lvl4pPr>
            <a:lvl5pPr>
              <a:defRPr>
                <a:solidFill>
                  <a:srgbClr val="21345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2">
            <a:extLst>
              <a:ext uri="{FF2B5EF4-FFF2-40B4-BE49-F238E27FC236}">
                <a16:creationId xmlns:a16="http://schemas.microsoft.com/office/drawing/2014/main" id="{D8A6F4C8-39A0-7765-1941-122EC139730C}"/>
              </a:ext>
            </a:extLst>
          </p:cNvPr>
          <p:cNvSpPr>
            <a:spLocks noGrp="1"/>
          </p:cNvSpPr>
          <p:nvPr>
            <p:ph type="body" idx="13"/>
          </p:nvPr>
        </p:nvSpPr>
        <p:spPr>
          <a:xfrm>
            <a:off x="6194427" y="1785938"/>
            <a:ext cx="5157787" cy="387013"/>
          </a:xfrm>
        </p:spPr>
        <p:txBody>
          <a:bodyPr anchor="b"/>
          <a:lstStyle>
            <a:lvl1pPr marL="0" indent="0">
              <a:buNone/>
              <a:defRPr sz="2400" b="1">
                <a:solidFill>
                  <a:srgbClr val="21345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1" name="Content Placeholder 3">
            <a:extLst>
              <a:ext uri="{FF2B5EF4-FFF2-40B4-BE49-F238E27FC236}">
                <a16:creationId xmlns:a16="http://schemas.microsoft.com/office/drawing/2014/main" id="{83919358-CB03-46AC-BF47-E56ACCC956A6}"/>
              </a:ext>
            </a:extLst>
          </p:cNvPr>
          <p:cNvSpPr>
            <a:spLocks noGrp="1"/>
          </p:cNvSpPr>
          <p:nvPr>
            <p:ph sz="half" idx="14"/>
          </p:nvPr>
        </p:nvSpPr>
        <p:spPr>
          <a:xfrm>
            <a:off x="6194427" y="2172951"/>
            <a:ext cx="5157787" cy="1730749"/>
          </a:xfrm>
        </p:spPr>
        <p:txBody>
          <a:bodyPr/>
          <a:lstStyle>
            <a:lvl1pPr>
              <a:defRPr sz="2400">
                <a:solidFill>
                  <a:srgbClr val="213456"/>
                </a:solidFill>
              </a:defRPr>
            </a:lvl1pPr>
            <a:lvl2pPr>
              <a:defRPr sz="2000">
                <a:solidFill>
                  <a:srgbClr val="213456"/>
                </a:solidFill>
              </a:defRPr>
            </a:lvl2pPr>
            <a:lvl3pPr>
              <a:defRPr>
                <a:solidFill>
                  <a:srgbClr val="213456"/>
                </a:solidFill>
              </a:defRPr>
            </a:lvl3pPr>
            <a:lvl4pPr>
              <a:defRPr>
                <a:solidFill>
                  <a:srgbClr val="213456"/>
                </a:solidFill>
              </a:defRPr>
            </a:lvl4pPr>
            <a:lvl5pPr>
              <a:defRPr>
                <a:solidFill>
                  <a:srgbClr val="21345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
            <a:extLst>
              <a:ext uri="{FF2B5EF4-FFF2-40B4-BE49-F238E27FC236}">
                <a16:creationId xmlns:a16="http://schemas.microsoft.com/office/drawing/2014/main" id="{850B9EA4-EB26-57E3-AB6D-FCEC074CC2F6}"/>
              </a:ext>
            </a:extLst>
          </p:cNvPr>
          <p:cNvSpPr>
            <a:spLocks noGrp="1"/>
          </p:cNvSpPr>
          <p:nvPr>
            <p:ph type="body" idx="15"/>
          </p:nvPr>
        </p:nvSpPr>
        <p:spPr>
          <a:xfrm>
            <a:off x="839788" y="4070386"/>
            <a:ext cx="5157787" cy="387013"/>
          </a:xfrm>
        </p:spPr>
        <p:txBody>
          <a:bodyPr anchor="b"/>
          <a:lstStyle>
            <a:lvl1pPr marL="0" indent="0">
              <a:buNone/>
              <a:defRPr sz="2400" b="1">
                <a:solidFill>
                  <a:srgbClr val="21345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Content Placeholder 3">
            <a:extLst>
              <a:ext uri="{FF2B5EF4-FFF2-40B4-BE49-F238E27FC236}">
                <a16:creationId xmlns:a16="http://schemas.microsoft.com/office/drawing/2014/main" id="{7DEFDB3F-B733-88AB-9898-AD15FD963B3E}"/>
              </a:ext>
            </a:extLst>
          </p:cNvPr>
          <p:cNvSpPr>
            <a:spLocks noGrp="1"/>
          </p:cNvSpPr>
          <p:nvPr>
            <p:ph sz="half" idx="16"/>
          </p:nvPr>
        </p:nvSpPr>
        <p:spPr>
          <a:xfrm>
            <a:off x="839788" y="4457399"/>
            <a:ext cx="5157787" cy="1730749"/>
          </a:xfrm>
        </p:spPr>
        <p:txBody>
          <a:bodyPr/>
          <a:lstStyle>
            <a:lvl1pPr>
              <a:defRPr sz="2400">
                <a:solidFill>
                  <a:srgbClr val="213456"/>
                </a:solidFill>
              </a:defRPr>
            </a:lvl1pPr>
            <a:lvl2pPr>
              <a:defRPr sz="2000">
                <a:solidFill>
                  <a:srgbClr val="213456"/>
                </a:solidFill>
              </a:defRPr>
            </a:lvl2pPr>
            <a:lvl3pPr>
              <a:defRPr>
                <a:solidFill>
                  <a:srgbClr val="213456"/>
                </a:solidFill>
              </a:defRPr>
            </a:lvl3pPr>
            <a:lvl4pPr>
              <a:defRPr>
                <a:solidFill>
                  <a:srgbClr val="213456"/>
                </a:solidFill>
              </a:defRPr>
            </a:lvl4pPr>
            <a:lvl5pPr>
              <a:defRPr>
                <a:solidFill>
                  <a:srgbClr val="21345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2">
            <a:extLst>
              <a:ext uri="{FF2B5EF4-FFF2-40B4-BE49-F238E27FC236}">
                <a16:creationId xmlns:a16="http://schemas.microsoft.com/office/drawing/2014/main" id="{AA995ABF-BFB4-DC0C-DD74-718846BF7673}"/>
              </a:ext>
            </a:extLst>
          </p:cNvPr>
          <p:cNvSpPr>
            <a:spLocks noGrp="1"/>
          </p:cNvSpPr>
          <p:nvPr>
            <p:ph type="body" idx="17"/>
          </p:nvPr>
        </p:nvSpPr>
        <p:spPr>
          <a:xfrm>
            <a:off x="6194427" y="4070386"/>
            <a:ext cx="5157787" cy="387013"/>
          </a:xfrm>
        </p:spPr>
        <p:txBody>
          <a:bodyPr anchor="b"/>
          <a:lstStyle>
            <a:lvl1pPr marL="0" indent="0">
              <a:buNone/>
              <a:defRPr sz="2400" b="1">
                <a:solidFill>
                  <a:srgbClr val="21345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5" name="Content Placeholder 3">
            <a:extLst>
              <a:ext uri="{FF2B5EF4-FFF2-40B4-BE49-F238E27FC236}">
                <a16:creationId xmlns:a16="http://schemas.microsoft.com/office/drawing/2014/main" id="{7ABF6D0E-EE4D-A399-2CAE-788752D2A63F}"/>
              </a:ext>
            </a:extLst>
          </p:cNvPr>
          <p:cNvSpPr>
            <a:spLocks noGrp="1"/>
          </p:cNvSpPr>
          <p:nvPr>
            <p:ph sz="half" idx="18"/>
          </p:nvPr>
        </p:nvSpPr>
        <p:spPr>
          <a:xfrm>
            <a:off x="6194427" y="4457399"/>
            <a:ext cx="5157787" cy="1730749"/>
          </a:xfrm>
        </p:spPr>
        <p:txBody>
          <a:bodyPr/>
          <a:lstStyle>
            <a:lvl1pPr>
              <a:defRPr sz="2400">
                <a:solidFill>
                  <a:srgbClr val="213456"/>
                </a:solidFill>
              </a:defRPr>
            </a:lvl1pPr>
            <a:lvl2pPr>
              <a:defRPr sz="2000">
                <a:solidFill>
                  <a:srgbClr val="213456"/>
                </a:solidFill>
              </a:defRPr>
            </a:lvl2pPr>
            <a:lvl3pPr>
              <a:defRPr>
                <a:solidFill>
                  <a:srgbClr val="213456"/>
                </a:solidFill>
              </a:defRPr>
            </a:lvl3pPr>
            <a:lvl4pPr>
              <a:defRPr>
                <a:solidFill>
                  <a:srgbClr val="213456"/>
                </a:solidFill>
              </a:defRPr>
            </a:lvl4pPr>
            <a:lvl5pPr>
              <a:defRPr>
                <a:solidFill>
                  <a:srgbClr val="21345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22929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C46377-1061-A783-E692-978255662D68}"/>
              </a:ext>
              <a:ext uri="{C183D7F6-B498-43B3-948B-1728B52AA6E4}">
                <adec:decorative xmlns:adec="http://schemas.microsoft.com/office/drawing/2017/decorative" val="1"/>
              </a:ext>
            </a:extLst>
          </p:cNvPr>
          <p:cNvSpPr/>
          <p:nvPr userDrawn="1"/>
        </p:nvSpPr>
        <p:spPr bwMode="hidden">
          <a:xfrm>
            <a:off x="0" y="0"/>
            <a:ext cx="12192000" cy="1718089"/>
          </a:xfrm>
          <a:prstGeom prst="rect">
            <a:avLst/>
          </a:prstGeom>
          <a:solidFill>
            <a:srgbClr val="2134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E9E8C45-9577-02F3-CF20-DDEEA10A03D8}"/>
              </a:ext>
              <a:ext uri="{C183D7F6-B498-43B3-948B-1728B52AA6E4}">
                <adec:decorative xmlns:adec="http://schemas.microsoft.com/office/drawing/2017/decorative" val="1"/>
              </a:ext>
            </a:extLst>
          </p:cNvPr>
          <p:cNvSpPr/>
          <p:nvPr userDrawn="1"/>
        </p:nvSpPr>
        <p:spPr bwMode="hidden">
          <a:xfrm>
            <a:off x="838200" y="1410702"/>
            <a:ext cx="2438400" cy="89314"/>
          </a:xfrm>
          <a:prstGeom prst="rect">
            <a:avLst/>
          </a:prstGeom>
          <a:solidFill>
            <a:srgbClr val="F7CC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3B90FE77-D6E3-8870-965F-F6F465F34F09}"/>
              </a:ext>
            </a:extLst>
          </p:cNvPr>
          <p:cNvSpPr>
            <a:spLocks noGrp="1"/>
          </p:cNvSpPr>
          <p:nvPr>
            <p:ph type="title"/>
          </p:nvPr>
        </p:nvSpPr>
        <p:spPr>
          <a:xfrm>
            <a:off x="838200" y="365125"/>
            <a:ext cx="10515600" cy="11735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C60749E-FCD2-0576-5C2D-2C69A76E63EA}"/>
              </a:ext>
            </a:extLst>
          </p:cNvPr>
          <p:cNvSpPr>
            <a:spLocks noGrp="1"/>
          </p:cNvSpPr>
          <p:nvPr>
            <p:ph type="body" idx="1"/>
          </p:nvPr>
        </p:nvSpPr>
        <p:spPr>
          <a:xfrm>
            <a:off x="838200" y="2027583"/>
            <a:ext cx="10515600" cy="41493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9DF58C92-D52A-F33F-5916-AEB7E21A92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213456"/>
                </a:solidFill>
                <a:latin typeface="Open Sans" pitchFamily="2" charset="0"/>
                <a:ea typeface="Open Sans" pitchFamily="2" charset="0"/>
                <a:cs typeface="Open Sans" pitchFamily="2" charset="0"/>
              </a:defRPr>
            </a:lvl1pPr>
          </a:lstStyle>
          <a:p>
            <a:fld id="{C19D8085-2310-4E26-A308-E841A72C98B5}" type="slidenum">
              <a:rPr lang="en-US" smtClean="0"/>
              <a:pPr/>
              <a:t>‹#›</a:t>
            </a:fld>
            <a:endParaRPr lang="en-US" dirty="0"/>
          </a:p>
        </p:txBody>
      </p:sp>
    </p:spTree>
    <p:extLst>
      <p:ext uri="{BB962C8B-B14F-4D97-AF65-F5344CB8AC3E}">
        <p14:creationId xmlns:p14="http://schemas.microsoft.com/office/powerpoint/2010/main" val="165533510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2" r:id="rId3"/>
    <p:sldLayoutId id="2147483651" r:id="rId4"/>
    <p:sldLayoutId id="2147483663" r:id="rId5"/>
    <p:sldLayoutId id="2147483669" r:id="rId6"/>
    <p:sldLayoutId id="2147483665" r:id="rId7"/>
    <p:sldLayoutId id="2147483668" r:id="rId8"/>
    <p:sldLayoutId id="2147483670" r:id="rId9"/>
    <p:sldLayoutId id="2147483656" r:id="rId10"/>
    <p:sldLayoutId id="2147483654" r:id="rId11"/>
    <p:sldLayoutId id="2147483671" r:id="rId12"/>
    <p:sldLayoutId id="2147483672" r:id="rId13"/>
  </p:sldLayoutIdLst>
  <p:hf hdr="0" ftr="0" dt="0"/>
  <p:txStyles>
    <p:titleStyle>
      <a:lvl1pPr algn="l" defTabSz="914400" rtl="0" eaLnBrk="1" latinLnBrk="0" hangingPunct="1">
        <a:lnSpc>
          <a:spcPct val="90000"/>
        </a:lnSpc>
        <a:spcBef>
          <a:spcPct val="0"/>
        </a:spcBef>
        <a:buNone/>
        <a:defRPr sz="4000" b="0" kern="1200">
          <a:solidFill>
            <a:srgbClr val="FFFFFF"/>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rgbClr val="213456"/>
          </a:solidFill>
          <a:latin typeface="Open Sans" pitchFamily="2" charset="0"/>
          <a:ea typeface="Open Sans" pitchFamily="2" charset="0"/>
          <a:cs typeface="Open Sans" pitchFamily="2" charset="0"/>
        </a:defRPr>
      </a:lvl1pPr>
      <a:lvl2pPr marL="685800" indent="-228600" algn="l" defTabSz="914400" rtl="0" eaLnBrk="1" latinLnBrk="0" hangingPunct="1">
        <a:lnSpc>
          <a:spcPct val="100000"/>
        </a:lnSpc>
        <a:spcBef>
          <a:spcPts val="500"/>
        </a:spcBef>
        <a:buFont typeface="Public Sans" pitchFamily="2" charset="0"/>
        <a:buChar char="−"/>
        <a:defRPr sz="2400" kern="1200">
          <a:solidFill>
            <a:srgbClr val="213456"/>
          </a:solidFill>
          <a:latin typeface="Open Sans" pitchFamily="2" charset="0"/>
          <a:ea typeface="Open Sans" pitchFamily="2" charset="0"/>
          <a:cs typeface="Open Sans" pitchFamily="2" charset="0"/>
        </a:defRPr>
      </a:lvl2pPr>
      <a:lvl3pPr marL="1143000" indent="-228600" algn="l" defTabSz="914400" rtl="0" eaLnBrk="1" latinLnBrk="0" hangingPunct="1">
        <a:lnSpc>
          <a:spcPct val="100000"/>
        </a:lnSpc>
        <a:spcBef>
          <a:spcPts val="500"/>
        </a:spcBef>
        <a:buFont typeface="PT Serif" panose="020F0502020204030204" pitchFamily="18" charset="0"/>
        <a:buChar char="▪"/>
        <a:defRPr sz="2000" kern="1200">
          <a:solidFill>
            <a:srgbClr val="213456"/>
          </a:solidFill>
          <a:latin typeface="Open Sans" pitchFamily="2" charset="0"/>
          <a:ea typeface="Open Sans" pitchFamily="2" charset="0"/>
          <a:cs typeface="Open Sans" pitchFamily="2"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rgbClr val="213456"/>
          </a:solidFill>
          <a:latin typeface="Open Sans" pitchFamily="2" charset="0"/>
          <a:ea typeface="Open Sans" pitchFamily="2" charset="0"/>
          <a:cs typeface="Open Sans" pitchFamily="2" charset="0"/>
        </a:defRPr>
      </a:lvl4pPr>
      <a:lvl5pPr marL="2057400" indent="-228600" algn="l" defTabSz="914400" rtl="0" eaLnBrk="1" latinLnBrk="0" hangingPunct="1">
        <a:lnSpc>
          <a:spcPct val="100000"/>
        </a:lnSpc>
        <a:spcBef>
          <a:spcPts val="500"/>
        </a:spcBef>
        <a:buFont typeface="Public Sans" pitchFamily="2" charset="0"/>
        <a:buChar char="−"/>
        <a:defRPr sz="1800" kern="1200">
          <a:solidFill>
            <a:srgbClr val="213456"/>
          </a:solidFill>
          <a:latin typeface="Open Sans" pitchFamily="2" charset="0"/>
          <a:ea typeface="Open Sans" pitchFamily="2" charset="0"/>
          <a:cs typeface="Open Sans"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mailto:sbeaudette@ncua.gov" TargetMode="External"/><Relationship Id="rId2" Type="http://schemas.openxmlformats.org/officeDocument/2006/relationships/hyperlink" Target="mailto:jcayse@ncua.gov" TargetMode="External"/><Relationship Id="rId1" Type="http://schemas.openxmlformats.org/officeDocument/2006/relationships/slideLayout" Target="../slideLayouts/slideLayout6.xml"/><Relationship Id="rId4" Type="http://schemas.openxmlformats.org/officeDocument/2006/relationships/hyperlink" Target="mailto:jparsons@ncu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E248A-9906-5D34-5109-64AB7217CB92}"/>
              </a:ext>
            </a:extLst>
          </p:cNvPr>
          <p:cNvSpPr>
            <a:spLocks noGrp="1"/>
          </p:cNvSpPr>
          <p:nvPr>
            <p:ph type="ctrTitle"/>
          </p:nvPr>
        </p:nvSpPr>
        <p:spPr/>
        <p:txBody>
          <a:bodyPr>
            <a:normAutofit fontScale="90000"/>
          </a:bodyPr>
          <a:lstStyle/>
          <a:p>
            <a:r>
              <a:rPr lang="en-US" dirty="0"/>
              <a:t>NCUA Western Region Update</a:t>
            </a:r>
          </a:p>
        </p:txBody>
      </p:sp>
      <p:sp>
        <p:nvSpPr>
          <p:cNvPr id="4" name="Subtitle 3">
            <a:extLst>
              <a:ext uri="{FF2B5EF4-FFF2-40B4-BE49-F238E27FC236}">
                <a16:creationId xmlns:a16="http://schemas.microsoft.com/office/drawing/2014/main" id="{FA7C5E0F-5065-ECAB-655D-354113F13A78}"/>
              </a:ext>
            </a:extLst>
          </p:cNvPr>
          <p:cNvSpPr>
            <a:spLocks noGrp="1"/>
          </p:cNvSpPr>
          <p:nvPr>
            <p:ph type="subTitle" idx="1"/>
          </p:nvPr>
        </p:nvSpPr>
        <p:spPr/>
        <p:txBody>
          <a:bodyPr/>
          <a:lstStyle/>
          <a:p>
            <a:r>
              <a:rPr lang="en-US" dirty="0"/>
              <a:t>Regional Director Julie Cayse</a:t>
            </a:r>
          </a:p>
        </p:txBody>
      </p:sp>
      <p:sp>
        <p:nvSpPr>
          <p:cNvPr id="10" name="Text Placeholder 9">
            <a:extLst>
              <a:ext uri="{FF2B5EF4-FFF2-40B4-BE49-F238E27FC236}">
                <a16:creationId xmlns:a16="http://schemas.microsoft.com/office/drawing/2014/main" id="{FEF18B73-E0B5-70EE-F3FF-1C7A2A35B987}"/>
              </a:ext>
            </a:extLst>
          </p:cNvPr>
          <p:cNvSpPr>
            <a:spLocks noGrp="1"/>
          </p:cNvSpPr>
          <p:nvPr>
            <p:ph type="body" sz="quarter" idx="12"/>
          </p:nvPr>
        </p:nvSpPr>
        <p:spPr/>
        <p:txBody>
          <a:bodyPr/>
          <a:lstStyle/>
          <a:p>
            <a:r>
              <a:rPr lang="en-US" dirty="0"/>
              <a:t>January 22, 2026</a:t>
            </a:r>
          </a:p>
        </p:txBody>
      </p:sp>
      <p:sp>
        <p:nvSpPr>
          <p:cNvPr id="3" name="Slide Number Placeholder 2">
            <a:extLst>
              <a:ext uri="{FF2B5EF4-FFF2-40B4-BE49-F238E27FC236}">
                <a16:creationId xmlns:a16="http://schemas.microsoft.com/office/drawing/2014/main" id="{8653BAC7-60ED-8855-541D-EA5944284D43}"/>
              </a:ext>
            </a:extLst>
          </p:cNvPr>
          <p:cNvSpPr>
            <a:spLocks noGrp="1"/>
          </p:cNvSpPr>
          <p:nvPr>
            <p:ph type="sldNum" sz="quarter" idx="4294967295"/>
          </p:nvPr>
        </p:nvSpPr>
        <p:spPr>
          <a:xfrm>
            <a:off x="9448800" y="6356350"/>
            <a:ext cx="2743200" cy="365125"/>
          </a:xfrm>
        </p:spPr>
        <p:txBody>
          <a:bodyPr/>
          <a:lstStyle/>
          <a:p>
            <a:fld id="{C19D8085-2310-4E26-A308-E841A72C98B5}" type="slidenum">
              <a:rPr lang="en-US" smtClean="0"/>
              <a:pPr/>
              <a:t>1</a:t>
            </a:fld>
            <a:endParaRPr lang="en-US" dirty="0"/>
          </a:p>
        </p:txBody>
      </p:sp>
    </p:spTree>
    <p:extLst>
      <p:ext uri="{BB962C8B-B14F-4D97-AF65-F5344CB8AC3E}">
        <p14:creationId xmlns:p14="http://schemas.microsoft.com/office/powerpoint/2010/main" val="1075048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8F7D2EC-F7BC-F567-1782-33E227ECD1BC}"/>
              </a:ext>
            </a:extLst>
          </p:cNvPr>
          <p:cNvSpPr>
            <a:spLocks noGrp="1"/>
          </p:cNvSpPr>
          <p:nvPr>
            <p:ph idx="1"/>
          </p:nvPr>
        </p:nvSpPr>
        <p:spPr/>
        <p:txBody>
          <a:bodyPr/>
          <a:lstStyle/>
          <a:p>
            <a:pPr marL="0" indent="0">
              <a:buNone/>
            </a:pPr>
            <a:r>
              <a:rPr lang="en-US" dirty="0">
                <a:solidFill>
                  <a:srgbClr val="18284A"/>
                </a:solidFill>
                <a:latin typeface="Public Sans" pitchFamily="50" charset="0"/>
              </a:rPr>
              <a:t>The views expressed in this presentation are those of the presenter and do not necessarily reflect the views of the NCUA. Any products or vendors discussed are for illustration purposes only and should not be considered an endorsement of those products.</a:t>
            </a:r>
          </a:p>
          <a:p>
            <a:pPr marL="0" indent="0">
              <a:buNone/>
            </a:pPr>
            <a:endParaRPr lang="en-US" dirty="0"/>
          </a:p>
        </p:txBody>
      </p:sp>
      <p:sp>
        <p:nvSpPr>
          <p:cNvPr id="6" name="Title 5">
            <a:extLst>
              <a:ext uri="{FF2B5EF4-FFF2-40B4-BE49-F238E27FC236}">
                <a16:creationId xmlns:a16="http://schemas.microsoft.com/office/drawing/2014/main" id="{B9AE50EF-BAD5-9BC5-788C-4FCE3D646643}"/>
              </a:ext>
            </a:extLst>
          </p:cNvPr>
          <p:cNvSpPr>
            <a:spLocks noGrp="1"/>
          </p:cNvSpPr>
          <p:nvPr>
            <p:ph type="title"/>
          </p:nvPr>
        </p:nvSpPr>
        <p:spPr/>
        <p:txBody>
          <a:bodyPr/>
          <a:lstStyle/>
          <a:p>
            <a:r>
              <a:rPr lang="en-US" dirty="0"/>
              <a:t>Disclaimer</a:t>
            </a:r>
          </a:p>
        </p:txBody>
      </p:sp>
    </p:spTree>
    <p:extLst>
      <p:ext uri="{BB962C8B-B14F-4D97-AF65-F5344CB8AC3E}">
        <p14:creationId xmlns:p14="http://schemas.microsoft.com/office/powerpoint/2010/main" val="2689257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2289558-CC3B-8639-A236-3C5010B30FC7}"/>
              </a:ext>
            </a:extLst>
          </p:cNvPr>
          <p:cNvSpPr>
            <a:spLocks noGrp="1"/>
          </p:cNvSpPr>
          <p:nvPr>
            <p:ph type="title"/>
          </p:nvPr>
        </p:nvSpPr>
        <p:spPr/>
        <p:txBody>
          <a:bodyPr/>
          <a:lstStyle/>
          <a:p>
            <a:endParaRPr lang="en-US"/>
          </a:p>
        </p:txBody>
      </p:sp>
      <p:sp>
        <p:nvSpPr>
          <p:cNvPr id="7" name="Text Placeholder 6">
            <a:extLst>
              <a:ext uri="{FF2B5EF4-FFF2-40B4-BE49-F238E27FC236}">
                <a16:creationId xmlns:a16="http://schemas.microsoft.com/office/drawing/2014/main" id="{044C59F0-D91D-0104-1F4C-16AF77F4A608}"/>
              </a:ext>
            </a:extLst>
          </p:cNvPr>
          <p:cNvSpPr>
            <a:spLocks noGrp="1"/>
          </p:cNvSpPr>
          <p:nvPr>
            <p:ph type="body" sz="quarter" idx="11"/>
          </p:nvPr>
        </p:nvSpPr>
        <p:spPr/>
        <p:txBody>
          <a:bodyPr>
            <a:normAutofit lnSpcReduction="10000"/>
          </a:bodyPr>
          <a:lstStyle/>
          <a:p>
            <a:pPr marL="457200" indent="-457200">
              <a:buFont typeface="Arial" panose="020B0604020202020204" pitchFamily="34" charset="0"/>
              <a:buChar char="•"/>
            </a:pPr>
            <a:r>
              <a:rPr lang="en-US" sz="3200" dirty="0"/>
              <a:t>2025 NCUA Year In Review</a:t>
            </a:r>
          </a:p>
          <a:p>
            <a:endParaRPr lang="en-US" sz="3200" dirty="0"/>
          </a:p>
          <a:p>
            <a:pPr marL="457200" indent="-457200">
              <a:buFont typeface="Arial" panose="020B0604020202020204" pitchFamily="34" charset="0"/>
              <a:buChar char="•"/>
            </a:pPr>
            <a:r>
              <a:rPr lang="en-US" sz="3200" dirty="0"/>
              <a:t>Nebraska Credit Union Trends</a:t>
            </a:r>
          </a:p>
          <a:p>
            <a:endParaRPr lang="en-US" sz="3200" dirty="0"/>
          </a:p>
          <a:p>
            <a:pPr marL="457200" indent="-457200">
              <a:buFont typeface="Arial" panose="020B0604020202020204" pitchFamily="34" charset="0"/>
              <a:buChar char="•"/>
            </a:pPr>
            <a:r>
              <a:rPr lang="en-US" sz="3200" dirty="0"/>
              <a:t>2026 Supervisory Priorities </a:t>
            </a:r>
          </a:p>
          <a:p>
            <a:endParaRPr lang="en-US" sz="3200" dirty="0"/>
          </a:p>
          <a:p>
            <a:pPr marL="457200" indent="-457200">
              <a:buFont typeface="Arial" panose="020B0604020202020204" pitchFamily="34" charset="0"/>
              <a:buChar char="•"/>
            </a:pPr>
            <a:r>
              <a:rPr lang="en-US" sz="3200" dirty="0"/>
              <a:t>Looking Forward to 2026</a:t>
            </a:r>
          </a:p>
          <a:p>
            <a:endParaRPr lang="en-US" sz="3200" dirty="0"/>
          </a:p>
          <a:p>
            <a:pPr marL="457200" indent="-457200">
              <a:buFont typeface="Arial" panose="020B0604020202020204" pitchFamily="34" charset="0"/>
              <a:buChar char="•"/>
            </a:pPr>
            <a:r>
              <a:rPr lang="en-US" sz="3200" dirty="0"/>
              <a:t>Q &amp; A</a:t>
            </a:r>
          </a:p>
        </p:txBody>
      </p:sp>
      <p:sp>
        <p:nvSpPr>
          <p:cNvPr id="3" name="Slide Number Placeholder 2">
            <a:extLst>
              <a:ext uri="{FF2B5EF4-FFF2-40B4-BE49-F238E27FC236}">
                <a16:creationId xmlns:a16="http://schemas.microsoft.com/office/drawing/2014/main" id="{F82ACE6F-14F0-6026-EFF2-A4376E080D51}"/>
              </a:ext>
            </a:extLst>
          </p:cNvPr>
          <p:cNvSpPr>
            <a:spLocks noGrp="1"/>
          </p:cNvSpPr>
          <p:nvPr>
            <p:ph type="sldNum" sz="quarter" idx="12"/>
          </p:nvPr>
        </p:nvSpPr>
        <p:spPr/>
        <p:txBody>
          <a:bodyPr/>
          <a:lstStyle/>
          <a:p>
            <a:fld id="{C19D8085-2310-4E26-A308-E841A72C98B5}" type="slidenum">
              <a:rPr lang="en-US" smtClean="0"/>
              <a:pPr/>
              <a:t>3</a:t>
            </a:fld>
            <a:endParaRPr lang="en-US" dirty="0"/>
          </a:p>
        </p:txBody>
      </p:sp>
    </p:spTree>
    <p:extLst>
      <p:ext uri="{BB962C8B-B14F-4D97-AF65-F5344CB8AC3E}">
        <p14:creationId xmlns:p14="http://schemas.microsoft.com/office/powerpoint/2010/main" val="1600691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6EFFA24-35E7-E921-0B84-43E5C24580F1}"/>
              </a:ext>
            </a:extLst>
          </p:cNvPr>
          <p:cNvSpPr>
            <a:spLocks noGrp="1"/>
          </p:cNvSpPr>
          <p:nvPr>
            <p:ph idx="1"/>
          </p:nvPr>
        </p:nvSpPr>
        <p:spPr/>
        <p:txBody>
          <a:bodyPr/>
          <a:lstStyle/>
          <a:p>
            <a:r>
              <a:rPr lang="en-US" dirty="0"/>
              <a:t>Voluntary Separation Program (VSP)</a:t>
            </a:r>
          </a:p>
          <a:p>
            <a:r>
              <a:rPr lang="en-US" dirty="0"/>
              <a:t>Work Assignment Updates</a:t>
            </a:r>
          </a:p>
          <a:p>
            <a:r>
              <a:rPr lang="en-US" dirty="0"/>
              <a:t>New Nebraska Supervisory Examiner John Parsons</a:t>
            </a:r>
          </a:p>
          <a:p>
            <a:r>
              <a:rPr lang="en-US" dirty="0"/>
              <a:t>New Nebraska Associate Regional Director of Programs Sheila Beaudette</a:t>
            </a:r>
          </a:p>
        </p:txBody>
      </p:sp>
      <p:sp>
        <p:nvSpPr>
          <p:cNvPr id="5" name="Slide Number Placeholder 4">
            <a:extLst>
              <a:ext uri="{FF2B5EF4-FFF2-40B4-BE49-F238E27FC236}">
                <a16:creationId xmlns:a16="http://schemas.microsoft.com/office/drawing/2014/main" id="{DF67F04C-9724-E944-03BA-BA7677E7A5B8}"/>
              </a:ext>
            </a:extLst>
          </p:cNvPr>
          <p:cNvSpPr>
            <a:spLocks noGrp="1"/>
          </p:cNvSpPr>
          <p:nvPr>
            <p:ph type="sldNum" sz="quarter" idx="12"/>
          </p:nvPr>
        </p:nvSpPr>
        <p:spPr/>
        <p:txBody>
          <a:bodyPr/>
          <a:lstStyle/>
          <a:p>
            <a:fld id="{C19D8085-2310-4E26-A308-E841A72C98B5}" type="slidenum">
              <a:rPr lang="en-US" smtClean="0"/>
              <a:pPr/>
              <a:t>4</a:t>
            </a:fld>
            <a:endParaRPr lang="en-US" dirty="0"/>
          </a:p>
        </p:txBody>
      </p:sp>
      <p:sp>
        <p:nvSpPr>
          <p:cNvPr id="6" name="Title 5">
            <a:extLst>
              <a:ext uri="{FF2B5EF4-FFF2-40B4-BE49-F238E27FC236}">
                <a16:creationId xmlns:a16="http://schemas.microsoft.com/office/drawing/2014/main" id="{6CEE9DB6-29EC-767D-517B-8478738376CD}"/>
              </a:ext>
            </a:extLst>
          </p:cNvPr>
          <p:cNvSpPr>
            <a:spLocks noGrp="1"/>
          </p:cNvSpPr>
          <p:nvPr>
            <p:ph type="title"/>
          </p:nvPr>
        </p:nvSpPr>
        <p:spPr/>
        <p:txBody>
          <a:bodyPr/>
          <a:lstStyle/>
          <a:p>
            <a:r>
              <a:rPr lang="en-US" dirty="0"/>
              <a:t>2025 NCUA Year In Review</a:t>
            </a:r>
          </a:p>
        </p:txBody>
      </p:sp>
    </p:spTree>
    <p:extLst>
      <p:ext uri="{BB962C8B-B14F-4D97-AF65-F5344CB8AC3E}">
        <p14:creationId xmlns:p14="http://schemas.microsoft.com/office/powerpoint/2010/main" val="4174816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2B3512D-2ACC-C7D2-AEC5-957EA8A9EF06}"/>
              </a:ext>
            </a:extLst>
          </p:cNvPr>
          <p:cNvSpPr>
            <a:spLocks noGrp="1"/>
          </p:cNvSpPr>
          <p:nvPr>
            <p:ph idx="1"/>
          </p:nvPr>
        </p:nvSpPr>
        <p:spPr/>
        <p:txBody>
          <a:bodyPr>
            <a:normAutofit/>
          </a:bodyPr>
          <a:lstStyle/>
          <a:p>
            <a:r>
              <a:rPr lang="en-US" sz="2400" dirty="0"/>
              <a:t>Net Worth 11.74% (up from 11.12% one year ago)</a:t>
            </a:r>
          </a:p>
          <a:p>
            <a:r>
              <a:rPr lang="en-US" sz="2400" dirty="0"/>
              <a:t>ROAA 0.93% (up from 0.55% one year ago)</a:t>
            </a:r>
          </a:p>
          <a:p>
            <a:r>
              <a:rPr lang="en-US" sz="2400" dirty="0"/>
              <a:t>Total Assets of $6,783,489,448 (up $126M from one year ago)</a:t>
            </a:r>
          </a:p>
          <a:p>
            <a:r>
              <a:rPr lang="en-US" sz="2400" dirty="0"/>
              <a:t>Delinquent Loans-to-Total Loans 1.13% (up from 1.09% one year ago)</a:t>
            </a:r>
          </a:p>
          <a:p>
            <a:r>
              <a:rPr lang="en-US" sz="2400" dirty="0"/>
              <a:t>Rolling 12 Month Net C/</a:t>
            </a:r>
            <a:r>
              <a:rPr lang="en-US" sz="2400" dirty="0" err="1"/>
              <a:t>Os</a:t>
            </a:r>
            <a:r>
              <a:rPr lang="en-US" sz="2400" dirty="0"/>
              <a:t> 0.69% (up from 0.58% one year ago)</a:t>
            </a:r>
          </a:p>
          <a:p>
            <a:r>
              <a:rPr lang="en-US" sz="2400" dirty="0"/>
              <a:t>Membership Growth -0.44%</a:t>
            </a:r>
          </a:p>
        </p:txBody>
      </p:sp>
      <p:sp>
        <p:nvSpPr>
          <p:cNvPr id="3" name="Slide Number Placeholder 2">
            <a:extLst>
              <a:ext uri="{FF2B5EF4-FFF2-40B4-BE49-F238E27FC236}">
                <a16:creationId xmlns:a16="http://schemas.microsoft.com/office/drawing/2014/main" id="{01CE87DB-74F4-203F-BE43-BCE5A8828390}"/>
              </a:ext>
            </a:extLst>
          </p:cNvPr>
          <p:cNvSpPr>
            <a:spLocks noGrp="1"/>
          </p:cNvSpPr>
          <p:nvPr>
            <p:ph type="sldNum" sz="quarter" idx="12"/>
          </p:nvPr>
        </p:nvSpPr>
        <p:spPr/>
        <p:txBody>
          <a:bodyPr/>
          <a:lstStyle/>
          <a:p>
            <a:fld id="{C19D8085-2310-4E26-A308-E841A72C98B5}" type="slidenum">
              <a:rPr lang="en-US" smtClean="0"/>
              <a:pPr/>
              <a:t>5</a:t>
            </a:fld>
            <a:endParaRPr lang="en-US" dirty="0"/>
          </a:p>
        </p:txBody>
      </p:sp>
      <p:sp>
        <p:nvSpPr>
          <p:cNvPr id="4" name="Title 3">
            <a:extLst>
              <a:ext uri="{FF2B5EF4-FFF2-40B4-BE49-F238E27FC236}">
                <a16:creationId xmlns:a16="http://schemas.microsoft.com/office/drawing/2014/main" id="{85861998-FFA8-DE1D-27F2-6DA0BBDB901A}"/>
              </a:ext>
            </a:extLst>
          </p:cNvPr>
          <p:cNvSpPr>
            <a:spLocks noGrp="1"/>
          </p:cNvSpPr>
          <p:nvPr>
            <p:ph type="title"/>
          </p:nvPr>
        </p:nvSpPr>
        <p:spPr/>
        <p:txBody>
          <a:bodyPr>
            <a:normAutofit fontScale="90000"/>
          </a:bodyPr>
          <a:lstStyle/>
          <a:p>
            <a:r>
              <a:rPr lang="en-US" dirty="0"/>
              <a:t>Nebraska Credit Union Trends – Q3 2025</a:t>
            </a:r>
          </a:p>
        </p:txBody>
      </p:sp>
    </p:spTree>
    <p:extLst>
      <p:ext uri="{BB962C8B-B14F-4D97-AF65-F5344CB8AC3E}">
        <p14:creationId xmlns:p14="http://schemas.microsoft.com/office/powerpoint/2010/main" val="3089109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E19B3F-C2CB-E6CF-5C86-22903CD55670}"/>
              </a:ext>
            </a:extLst>
          </p:cNvPr>
          <p:cNvSpPr>
            <a:spLocks noGrp="1"/>
          </p:cNvSpPr>
          <p:nvPr>
            <p:ph idx="1"/>
          </p:nvPr>
        </p:nvSpPr>
        <p:spPr/>
        <p:txBody>
          <a:bodyPr>
            <a:normAutofit fontScale="85000" lnSpcReduction="10000"/>
          </a:bodyPr>
          <a:lstStyle/>
          <a:p>
            <a:r>
              <a:rPr lang="en-US" dirty="0"/>
              <a:t>Balance Sheet Management</a:t>
            </a:r>
          </a:p>
          <a:p>
            <a:pPr lvl="1"/>
            <a:r>
              <a:rPr lang="en-US" dirty="0"/>
              <a:t>Lending, Sensitivity to Market Risk &amp; Liquidity, and Earnings &amp; Capital Adequacy</a:t>
            </a:r>
          </a:p>
          <a:p>
            <a:r>
              <a:rPr lang="en-US" dirty="0"/>
              <a:t>Operational Risk Management</a:t>
            </a:r>
          </a:p>
          <a:p>
            <a:pPr lvl="1"/>
            <a:r>
              <a:rPr lang="en-US" dirty="0"/>
              <a:t>Payment Systems and Fraud Prevention &amp; Detection</a:t>
            </a:r>
          </a:p>
          <a:p>
            <a:r>
              <a:rPr lang="en-US" dirty="0"/>
              <a:t>Compliance Risk Management</a:t>
            </a:r>
          </a:p>
          <a:p>
            <a:pPr lvl="1"/>
            <a:r>
              <a:rPr lang="en-US" dirty="0"/>
              <a:t>Bank Secrecy Act Compliance &amp; Anti-Money Laundering/Countering the Financing of Terrorism (AML/CFT) Programs</a:t>
            </a:r>
          </a:p>
        </p:txBody>
      </p:sp>
      <p:sp>
        <p:nvSpPr>
          <p:cNvPr id="3" name="Slide Number Placeholder 2">
            <a:extLst>
              <a:ext uri="{FF2B5EF4-FFF2-40B4-BE49-F238E27FC236}">
                <a16:creationId xmlns:a16="http://schemas.microsoft.com/office/drawing/2014/main" id="{0FA4412B-A97B-FB00-3380-88F8FCCB4428}"/>
              </a:ext>
            </a:extLst>
          </p:cNvPr>
          <p:cNvSpPr>
            <a:spLocks noGrp="1"/>
          </p:cNvSpPr>
          <p:nvPr>
            <p:ph type="sldNum" sz="quarter" idx="12"/>
          </p:nvPr>
        </p:nvSpPr>
        <p:spPr/>
        <p:txBody>
          <a:bodyPr/>
          <a:lstStyle/>
          <a:p>
            <a:fld id="{C19D8085-2310-4E26-A308-E841A72C98B5}" type="slidenum">
              <a:rPr lang="en-US" smtClean="0"/>
              <a:pPr/>
              <a:t>6</a:t>
            </a:fld>
            <a:endParaRPr lang="en-US" dirty="0"/>
          </a:p>
        </p:txBody>
      </p:sp>
      <p:sp>
        <p:nvSpPr>
          <p:cNvPr id="4" name="Title 3">
            <a:extLst>
              <a:ext uri="{FF2B5EF4-FFF2-40B4-BE49-F238E27FC236}">
                <a16:creationId xmlns:a16="http://schemas.microsoft.com/office/drawing/2014/main" id="{A9F21E9A-BF33-7E6B-86A1-1E593B8CBD1D}"/>
              </a:ext>
            </a:extLst>
          </p:cNvPr>
          <p:cNvSpPr>
            <a:spLocks noGrp="1"/>
          </p:cNvSpPr>
          <p:nvPr>
            <p:ph type="title"/>
          </p:nvPr>
        </p:nvSpPr>
        <p:spPr/>
        <p:txBody>
          <a:bodyPr/>
          <a:lstStyle/>
          <a:p>
            <a:r>
              <a:rPr lang="en-US" dirty="0"/>
              <a:t>2026 Supervisory Priorities</a:t>
            </a:r>
          </a:p>
        </p:txBody>
      </p:sp>
    </p:spTree>
    <p:extLst>
      <p:ext uri="{BB962C8B-B14F-4D97-AF65-F5344CB8AC3E}">
        <p14:creationId xmlns:p14="http://schemas.microsoft.com/office/powerpoint/2010/main" val="199256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A190A0-2ED9-437F-8D20-CC03A2C891D5}"/>
              </a:ext>
            </a:extLst>
          </p:cNvPr>
          <p:cNvSpPr>
            <a:spLocks noGrp="1"/>
          </p:cNvSpPr>
          <p:nvPr>
            <p:ph idx="1"/>
          </p:nvPr>
        </p:nvSpPr>
        <p:spPr/>
        <p:txBody>
          <a:bodyPr/>
          <a:lstStyle/>
          <a:p>
            <a:r>
              <a:rPr lang="en-US" dirty="0"/>
              <a:t>Risk Focused Examinations</a:t>
            </a:r>
          </a:p>
          <a:p>
            <a:r>
              <a:rPr lang="en-US" dirty="0"/>
              <a:t>NCUA’s Deregulation Project</a:t>
            </a:r>
          </a:p>
          <a:p>
            <a:r>
              <a:rPr lang="en-US" dirty="0"/>
              <a:t>Elimination of the Use of Reputation Risk</a:t>
            </a:r>
          </a:p>
          <a:p>
            <a:r>
              <a:rPr lang="en-US" dirty="0"/>
              <a:t>GENIUS Act</a:t>
            </a:r>
          </a:p>
          <a:p>
            <a:pPr marL="0" indent="0">
              <a:buNone/>
            </a:pPr>
            <a:endParaRPr lang="en-US" dirty="0"/>
          </a:p>
        </p:txBody>
      </p:sp>
      <p:sp>
        <p:nvSpPr>
          <p:cNvPr id="3" name="Slide Number Placeholder 2">
            <a:extLst>
              <a:ext uri="{FF2B5EF4-FFF2-40B4-BE49-F238E27FC236}">
                <a16:creationId xmlns:a16="http://schemas.microsoft.com/office/drawing/2014/main" id="{5405613C-A9F6-54CF-2700-9C058CD12DB0}"/>
              </a:ext>
            </a:extLst>
          </p:cNvPr>
          <p:cNvSpPr>
            <a:spLocks noGrp="1"/>
          </p:cNvSpPr>
          <p:nvPr>
            <p:ph type="sldNum" sz="quarter" idx="12"/>
          </p:nvPr>
        </p:nvSpPr>
        <p:spPr/>
        <p:txBody>
          <a:bodyPr/>
          <a:lstStyle/>
          <a:p>
            <a:fld id="{C19D8085-2310-4E26-A308-E841A72C98B5}" type="slidenum">
              <a:rPr lang="en-US" smtClean="0"/>
              <a:pPr/>
              <a:t>7</a:t>
            </a:fld>
            <a:endParaRPr lang="en-US" dirty="0"/>
          </a:p>
        </p:txBody>
      </p:sp>
      <p:sp>
        <p:nvSpPr>
          <p:cNvPr id="4" name="Title 3">
            <a:extLst>
              <a:ext uri="{FF2B5EF4-FFF2-40B4-BE49-F238E27FC236}">
                <a16:creationId xmlns:a16="http://schemas.microsoft.com/office/drawing/2014/main" id="{B60632C1-B7E3-6B25-24AA-2B3453B99451}"/>
              </a:ext>
            </a:extLst>
          </p:cNvPr>
          <p:cNvSpPr>
            <a:spLocks noGrp="1"/>
          </p:cNvSpPr>
          <p:nvPr>
            <p:ph type="title"/>
          </p:nvPr>
        </p:nvSpPr>
        <p:spPr/>
        <p:txBody>
          <a:bodyPr/>
          <a:lstStyle/>
          <a:p>
            <a:r>
              <a:rPr lang="en-US" dirty="0"/>
              <a:t>Looking Forward to 2026</a:t>
            </a:r>
          </a:p>
        </p:txBody>
      </p:sp>
    </p:spTree>
    <p:extLst>
      <p:ext uri="{BB962C8B-B14F-4D97-AF65-F5344CB8AC3E}">
        <p14:creationId xmlns:p14="http://schemas.microsoft.com/office/powerpoint/2010/main" val="1556567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47B186C-0E74-36BF-6542-C247E96A10F9}"/>
              </a:ext>
            </a:extLst>
          </p:cNvPr>
          <p:cNvSpPr>
            <a:spLocks noGrp="1"/>
          </p:cNvSpPr>
          <p:nvPr>
            <p:ph type="title"/>
          </p:nvPr>
        </p:nvSpPr>
        <p:spPr/>
        <p:txBody>
          <a:bodyPr>
            <a:normAutofit/>
          </a:bodyPr>
          <a:lstStyle/>
          <a:p>
            <a:pPr algn="ctr"/>
            <a:r>
              <a:rPr lang="en-US" sz="5400" dirty="0"/>
              <a:t>Q &amp; A</a:t>
            </a:r>
          </a:p>
        </p:txBody>
      </p:sp>
      <p:sp>
        <p:nvSpPr>
          <p:cNvPr id="3" name="Slide Number Placeholder 2">
            <a:extLst>
              <a:ext uri="{FF2B5EF4-FFF2-40B4-BE49-F238E27FC236}">
                <a16:creationId xmlns:a16="http://schemas.microsoft.com/office/drawing/2014/main" id="{765F74FF-2279-D38D-0771-606CE75B3101}"/>
              </a:ext>
            </a:extLst>
          </p:cNvPr>
          <p:cNvSpPr>
            <a:spLocks noGrp="1"/>
          </p:cNvSpPr>
          <p:nvPr>
            <p:ph type="sldNum" sz="quarter" idx="12"/>
          </p:nvPr>
        </p:nvSpPr>
        <p:spPr/>
        <p:txBody>
          <a:bodyPr/>
          <a:lstStyle/>
          <a:p>
            <a:fld id="{C19D8085-2310-4E26-A308-E841A72C98B5}" type="slidenum">
              <a:rPr lang="en-US" smtClean="0"/>
              <a:pPr/>
              <a:t>8</a:t>
            </a:fld>
            <a:endParaRPr lang="en-US" dirty="0"/>
          </a:p>
        </p:txBody>
      </p:sp>
    </p:spTree>
    <p:extLst>
      <p:ext uri="{BB962C8B-B14F-4D97-AF65-F5344CB8AC3E}">
        <p14:creationId xmlns:p14="http://schemas.microsoft.com/office/powerpoint/2010/main" val="3196180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7055350-E83A-FAAC-5EDF-BF15B965996A}"/>
              </a:ext>
            </a:extLst>
          </p:cNvPr>
          <p:cNvSpPr>
            <a:spLocks noGrp="1"/>
          </p:cNvSpPr>
          <p:nvPr>
            <p:ph idx="1"/>
          </p:nvPr>
        </p:nvSpPr>
        <p:spPr/>
        <p:txBody>
          <a:bodyPr>
            <a:normAutofit/>
          </a:bodyPr>
          <a:lstStyle/>
          <a:p>
            <a:pPr marL="457200" lvl="1" indent="0" algn="ctr">
              <a:buNone/>
            </a:pPr>
            <a:r>
              <a:rPr lang="en-US" dirty="0">
                <a:solidFill>
                  <a:srgbClr val="18284A"/>
                </a:solidFill>
                <a:latin typeface="Public Sans" pitchFamily="50" charset="0"/>
                <a:ea typeface="Calibri"/>
                <a:cs typeface="Calibri"/>
              </a:rPr>
              <a:t>Julie Cayse, Regional Director</a:t>
            </a:r>
          </a:p>
          <a:p>
            <a:pPr marL="457200" lvl="1" indent="0" algn="ctr">
              <a:buNone/>
            </a:pPr>
            <a:r>
              <a:rPr lang="en-US" dirty="0">
                <a:latin typeface="Public Sans" pitchFamily="50" charset="0"/>
                <a:ea typeface="Calibri"/>
                <a:cs typeface="Calibri"/>
                <a:hlinkClick r:id="rId2"/>
              </a:rPr>
              <a:t>jcayse@ncua.gov</a:t>
            </a:r>
            <a:r>
              <a:rPr lang="en-US" dirty="0">
                <a:solidFill>
                  <a:srgbClr val="18284A"/>
                </a:solidFill>
                <a:latin typeface="Public Sans" pitchFamily="50" charset="0"/>
                <a:ea typeface="Calibri"/>
                <a:cs typeface="Calibri"/>
              </a:rPr>
              <a:t>, 703-403-6294</a:t>
            </a:r>
            <a:endParaRPr lang="en-US" dirty="0">
              <a:solidFill>
                <a:srgbClr val="18284A"/>
              </a:solidFill>
              <a:latin typeface="Public Sans" pitchFamily="50" charset="0"/>
            </a:endParaRPr>
          </a:p>
          <a:p>
            <a:pPr marL="457200" lvl="1" indent="0" algn="ctr">
              <a:buNone/>
            </a:pPr>
            <a:r>
              <a:rPr lang="en-US" dirty="0">
                <a:solidFill>
                  <a:srgbClr val="18284A"/>
                </a:solidFill>
                <a:latin typeface="Public Sans" pitchFamily="50" charset="0"/>
                <a:ea typeface="Calibri"/>
                <a:cs typeface="Calibri"/>
              </a:rPr>
              <a:t>Sheila Beaudette, Associate Regional Director of Programs</a:t>
            </a:r>
          </a:p>
          <a:p>
            <a:pPr marL="457200" lvl="1" indent="0" algn="ctr">
              <a:buNone/>
            </a:pPr>
            <a:r>
              <a:rPr lang="en-US" dirty="0">
                <a:latin typeface="Public Sans" pitchFamily="50" charset="0"/>
                <a:ea typeface="Calibri"/>
                <a:cs typeface="Calibri"/>
                <a:hlinkClick r:id="rId3"/>
              </a:rPr>
              <a:t>sbeaudette@ncua.gov</a:t>
            </a:r>
            <a:r>
              <a:rPr lang="en-US" dirty="0">
                <a:solidFill>
                  <a:srgbClr val="18284A"/>
                </a:solidFill>
                <a:latin typeface="Public Sans" pitchFamily="50" charset="0"/>
                <a:ea typeface="Calibri"/>
                <a:cs typeface="Calibri"/>
              </a:rPr>
              <a:t>, 703-409-4807</a:t>
            </a:r>
            <a:endParaRPr lang="en-US" dirty="0">
              <a:solidFill>
                <a:srgbClr val="18284A"/>
              </a:solidFill>
              <a:latin typeface="Public Sans" pitchFamily="50" charset="0"/>
            </a:endParaRPr>
          </a:p>
          <a:p>
            <a:pPr marL="457200" lvl="1" indent="0" algn="ctr">
              <a:buNone/>
            </a:pPr>
            <a:r>
              <a:rPr lang="en-US" dirty="0">
                <a:solidFill>
                  <a:srgbClr val="18284A"/>
                </a:solidFill>
                <a:latin typeface="Public Sans" pitchFamily="50" charset="0"/>
                <a:ea typeface="Calibri"/>
                <a:cs typeface="Calibri"/>
              </a:rPr>
              <a:t>John Parsons, Supervisory Examiner</a:t>
            </a:r>
          </a:p>
          <a:p>
            <a:pPr marL="457200" lvl="1" indent="0" algn="ctr">
              <a:buNone/>
            </a:pPr>
            <a:r>
              <a:rPr lang="en-US" dirty="0">
                <a:solidFill>
                  <a:srgbClr val="18284A"/>
                </a:solidFill>
                <a:latin typeface="Public Sans" pitchFamily="50" charset="0"/>
                <a:ea typeface="Calibri"/>
                <a:cs typeface="Calibri"/>
                <a:hlinkClick r:id="rId4"/>
              </a:rPr>
              <a:t>jparsons@ncua.gov</a:t>
            </a:r>
            <a:r>
              <a:rPr lang="en-US" dirty="0">
                <a:solidFill>
                  <a:srgbClr val="18284A"/>
                </a:solidFill>
                <a:latin typeface="Public Sans" pitchFamily="50" charset="0"/>
                <a:ea typeface="Calibri"/>
                <a:cs typeface="Calibri"/>
              </a:rPr>
              <a:t>, 703-664-3887</a:t>
            </a:r>
            <a:endParaRPr lang="en-US" dirty="0">
              <a:solidFill>
                <a:srgbClr val="18284A"/>
              </a:solidFill>
              <a:latin typeface="Public Sans" pitchFamily="50" charset="0"/>
            </a:endParaRPr>
          </a:p>
        </p:txBody>
      </p:sp>
      <p:sp>
        <p:nvSpPr>
          <p:cNvPr id="3" name="Slide Number Placeholder 2">
            <a:extLst>
              <a:ext uri="{FF2B5EF4-FFF2-40B4-BE49-F238E27FC236}">
                <a16:creationId xmlns:a16="http://schemas.microsoft.com/office/drawing/2014/main" id="{15B439D3-DBDB-D073-C43F-931531D776D3}"/>
              </a:ext>
            </a:extLst>
          </p:cNvPr>
          <p:cNvSpPr>
            <a:spLocks noGrp="1"/>
          </p:cNvSpPr>
          <p:nvPr>
            <p:ph type="sldNum" sz="quarter" idx="12"/>
          </p:nvPr>
        </p:nvSpPr>
        <p:spPr/>
        <p:txBody>
          <a:bodyPr/>
          <a:lstStyle/>
          <a:p>
            <a:fld id="{C19D8085-2310-4E26-A308-E841A72C98B5}" type="slidenum">
              <a:rPr lang="en-US" smtClean="0"/>
              <a:pPr/>
              <a:t>9</a:t>
            </a:fld>
            <a:endParaRPr lang="en-US"/>
          </a:p>
        </p:txBody>
      </p:sp>
      <p:sp>
        <p:nvSpPr>
          <p:cNvPr id="4" name="Title 3">
            <a:extLst>
              <a:ext uri="{FF2B5EF4-FFF2-40B4-BE49-F238E27FC236}">
                <a16:creationId xmlns:a16="http://schemas.microsoft.com/office/drawing/2014/main" id="{0A493740-1118-31FB-9379-5C935F7378DC}"/>
              </a:ext>
            </a:extLst>
          </p:cNvPr>
          <p:cNvSpPr>
            <a:spLocks noGrp="1"/>
          </p:cNvSpPr>
          <p:nvPr>
            <p:ph type="title"/>
          </p:nvPr>
        </p:nvSpPr>
        <p:spPr/>
        <p:txBody>
          <a:bodyPr/>
          <a:lstStyle/>
          <a:p>
            <a:r>
              <a:rPr lang="en-US" dirty="0"/>
              <a:t>Contact Information</a:t>
            </a:r>
          </a:p>
        </p:txBody>
      </p:sp>
    </p:spTree>
    <p:extLst>
      <p:ext uri="{BB962C8B-B14F-4D97-AF65-F5344CB8AC3E}">
        <p14:creationId xmlns:p14="http://schemas.microsoft.com/office/powerpoint/2010/main" val="4118783299"/>
      </p:ext>
    </p:extLst>
  </p:cSld>
  <p:clrMapOvr>
    <a:masterClrMapping/>
  </p:clrMapOvr>
</p:sld>
</file>

<file path=ppt/theme/theme1.xml><?xml version="1.0" encoding="utf-8"?>
<a:theme xmlns:a="http://schemas.openxmlformats.org/drawingml/2006/main" name="Office Theme">
  <a:themeElements>
    <a:clrScheme name="NCUA">
      <a:dk1>
        <a:srgbClr val="213456"/>
      </a:dk1>
      <a:lt1>
        <a:srgbClr val="FFFFFF"/>
      </a:lt1>
      <a:dk2>
        <a:srgbClr val="71757F"/>
      </a:dk2>
      <a:lt2>
        <a:srgbClr val="ECEDEF"/>
      </a:lt2>
      <a:accent1>
        <a:srgbClr val="213456"/>
      </a:accent1>
      <a:accent2>
        <a:srgbClr val="266FAE"/>
      </a:accent2>
      <a:accent3>
        <a:srgbClr val="F7CC6E"/>
      </a:accent3>
      <a:accent4>
        <a:srgbClr val="71757F"/>
      </a:accent4>
      <a:accent5>
        <a:srgbClr val="31774C"/>
      </a:accent5>
      <a:accent6>
        <a:srgbClr val="A50104"/>
      </a:accent6>
      <a:hlink>
        <a:srgbClr val="123757"/>
      </a:hlink>
      <a:folHlink>
        <a:srgbClr val="266FAE"/>
      </a:folHlink>
    </a:clrScheme>
    <a:fontScheme name="NCUA Fonts">
      <a:majorFont>
        <a:latin typeface="Montserrat Semi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_Compliant.potx" id="{958ECE08-1124-466D-847F-D3CAC00E7FF3}" vid="{2287DEB5-3647-4A23-89CE-AECD6F0358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rchive xmlns="b01bae01-aebe-4361-bc73-96d4dba777d7">false</Archive>
    <TaxKeywordTaxHTField xmlns="1577979e-9e41-4d71-b2b7-07a026fb65db" xsi:nil="true"/>
    <Office xmlns="b01bae01-aebe-4361-bc73-96d4dba777d7">11</Office>
    <TaxCatchAll xmlns="1577979e-9e41-4d71-b2b7-07a026fb65db" xsi:nil="true"/>
    <lcf76f155ced4ddcb4097134ff3c332f xmlns="b01bae01-aebe-4361-bc73-96d4dba777d7">
      <Terms xmlns="http://schemas.microsoft.com/office/infopath/2007/PartnerControls"/>
    </lcf76f155ced4ddcb4097134ff3c332f>
    <DocumentCategory xmlns="b01bae01-aebe-4361-bc73-96d4dba777d7">Template</DocumentCategory>
    <Section xmlns="b01bae01-aebe-4361-bc73-96d4dba777d7">
      <Value>Admin</Value>
    </Section>
    <Deliverables xmlns="b01bae01-aebe-4361-bc73-96d4dba777d7">false</Deliverables>
    <Group_x002d_By xmlns="b01bae01-aebe-4361-bc73-96d4dba777d7" xsi:nil="true"/>
    <LastValidated xmlns="b01bae01-aebe-4361-bc73-96d4dba777d7">2026-01-12T05:00:00+00:00</LastValidated>
    <POC xmlns="b01bae01-aebe-4361-bc73-96d4dba777d7">
      <UserInfo>
        <DisplayName>Cunningham, Andrea L</DisplayName>
        <AccountId>246</AccountId>
        <AccountType/>
      </UserInfo>
    </POC>
    <Project xmlns="b01bae01-aebe-4361-bc73-96d4dba777d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E08E5C2F861C14AA84A709F7790BDB1" ma:contentTypeVersion="14" ma:contentTypeDescription="Create a new document." ma:contentTypeScope="" ma:versionID="12e177bf46f47f4ca118e3323fed87ca">
  <xsd:schema xmlns:xsd="http://www.w3.org/2001/XMLSchema" xmlns:xs="http://www.w3.org/2001/XMLSchema" xmlns:p="http://schemas.microsoft.com/office/2006/metadata/properties" xmlns:ns2="b01bae01-aebe-4361-bc73-96d4dba777d7" xmlns:ns3="1577979e-9e41-4d71-b2b7-07a026fb65db" targetNamespace="http://schemas.microsoft.com/office/2006/metadata/properties" ma:root="true" ma:fieldsID="814765ae3e945731283ed7d24a2841b0" ns2:_="" ns3:_="">
    <xsd:import namespace="b01bae01-aebe-4361-bc73-96d4dba777d7"/>
    <xsd:import namespace="1577979e-9e41-4d71-b2b7-07a026fb65db"/>
    <xsd:element name="properties">
      <xsd:complexType>
        <xsd:sequence>
          <xsd:element name="documentManagement">
            <xsd:complexType>
              <xsd:all>
                <xsd:element ref="ns2:Project" minOccurs="0"/>
                <xsd:element ref="ns2:Office" minOccurs="0"/>
                <xsd:element ref="ns2:Group_x002d_By" minOccurs="0"/>
                <xsd:element ref="ns2:POC" minOccurs="0"/>
                <xsd:element ref="ns2:LastValidated" minOccurs="0"/>
                <xsd:element ref="ns2:Deliverables" minOccurs="0"/>
                <xsd:element ref="ns2:Archive" minOccurs="0"/>
                <xsd:element ref="ns2:MediaServiceMetadata" minOccurs="0"/>
                <xsd:element ref="ns2:MediaServiceFastMetadata" minOccurs="0"/>
                <xsd:element ref="ns2:MediaServiceSearchProperties" minOccurs="0"/>
                <xsd:element ref="ns2:MediaServiceObjectDetectorVersions" minOccurs="0"/>
                <xsd:element ref="ns3:TaxKeywordTaxHTField" minOccurs="0"/>
                <xsd:element ref="ns3:TaxCatchAll" minOccurs="0"/>
                <xsd:element ref="ns2:DocumentCategory" minOccurs="0"/>
                <xsd:element ref="ns2:Section" minOccurs="0"/>
                <xsd:element ref="ns2:MediaServiceGenerationTime" minOccurs="0"/>
                <xsd:element ref="ns2:MediaServiceEventHashCode" minOccurs="0"/>
                <xsd:element ref="ns2:MediaServiceDateTaken" minOccurs="0"/>
                <xsd:element ref="ns2:lcf76f155ced4ddcb4097134ff3c332f" minOccurs="0"/>
                <xsd:element ref="ns2:MediaLengthInSecond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1bae01-aebe-4361-bc73-96d4dba777d7" elementFormDefault="qualified">
    <xsd:import namespace="http://schemas.microsoft.com/office/2006/documentManagement/types"/>
    <xsd:import namespace="http://schemas.microsoft.com/office/infopath/2007/PartnerControls"/>
    <xsd:element name="Project" ma:index="1" nillable="true" ma:displayName="Project" ma:format="Dropdown" ma:internalName="Project">
      <xsd:simpleType>
        <xsd:restriction base="dms:Choice">
          <xsd:enumeration value="Data &amp; Processes Enhancement"/>
          <xsd:enumeration value="Media Relations"/>
          <xsd:enumeration value="Touchpoints"/>
        </xsd:restriction>
      </xsd:simpleType>
    </xsd:element>
    <xsd:element name="Office" ma:index="2" nillable="true" ma:displayName="Office" ma:list="{bb297a2f-a5e1-4c5c-b329-ff851378c2c0}" ma:internalName="Office" ma:showField="Title">
      <xsd:simpleType>
        <xsd:restriction base="dms:Lookup"/>
      </xsd:simpleType>
    </xsd:element>
    <xsd:element name="Group_x002d_By" ma:index="4" nillable="true" ma:displayName="Group-By" ma:internalName="Group_x002d_By">
      <xsd:simpleType>
        <xsd:restriction base="dms:Text">
          <xsd:maxLength value="255"/>
        </xsd:restriction>
      </xsd:simpleType>
    </xsd:element>
    <xsd:element name="POC" ma:index="5" nillable="true" ma:displayName="POC" ma:description="This field enables the tagging of personnel responsible for updates or those who need to be kept in the loop about the file. This field can be used to send automated updates to, too." ma:list="UserInfo" ma:SharePointGroup="0" ma:internalName="POC"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astValidated" ma:index="6" nillable="true" ma:displayName="Last Validated" ma:description="This field indicates when was the last time the contents within the file were examined and approved, as opposed to just the metadata fields." ma:format="DateOnly" ma:internalName="LastValidated">
      <xsd:simpleType>
        <xsd:restriction base="dms:DateTime"/>
      </xsd:simpleType>
    </xsd:element>
    <xsd:element name="Deliverables" ma:index="7" nillable="true" ma:displayName="Deliverables" ma:default="0" ma:internalName="Deliverables">
      <xsd:simpleType>
        <xsd:restriction base="dms:Boolean"/>
      </xsd:simpleType>
    </xsd:element>
    <xsd:element name="Archive" ma:index="8" nillable="true" ma:displayName="Archive" ma:default="0" ma:description="selecting this option will cause file to be removed from all views" ma:internalName="Archive">
      <xsd:simpleType>
        <xsd:restriction base="dms:Boolean"/>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DocumentCategory" ma:index="22" nillable="true" ma:displayName="Document Category" ma:format="Dropdown" ma:internalName="DocumentCategory">
      <xsd:simpleType>
        <xsd:restriction base="dms:Choice">
          <xsd:enumeration value="Admin"/>
          <xsd:enumeration value="Assignment"/>
          <xsd:enumeration value="ATO"/>
          <xsd:enumeration value="Budget"/>
          <xsd:enumeration value="Charter"/>
          <xsd:enumeration value="Conservatorship"/>
          <xsd:enumeration value="Email"/>
          <xsd:enumeration value="External Engagement"/>
          <xsd:enumeration value="Memo"/>
          <xsd:enumeration value="Overview"/>
          <xsd:enumeration value="Policy"/>
          <xsd:enumeration value="Reporter and Internal Contact Information"/>
          <xsd:enumeration value="SOP"/>
          <xsd:enumeration value="Strategy"/>
          <xsd:enumeration value="Template"/>
          <xsd:enumeration value="Training"/>
          <xsd:enumeration value="TRB Proposal"/>
          <xsd:enumeration value="Video"/>
        </xsd:restriction>
      </xsd:simpleType>
    </xsd:element>
    <xsd:element name="Section" ma:index="23" nillable="true" ma:displayName="Section" ma:internalName="Section">
      <xsd:complexType>
        <xsd:complexContent>
          <xsd:extension base="dms:MultiChoice">
            <xsd:sequence>
              <xsd:element name="Value" maxOccurs="unbounded" minOccurs="0" nillable="true">
                <xsd:simpleType>
                  <xsd:restriction base="dms:Choice">
                    <xsd:enumeration value="Admin"/>
                    <xsd:enumeration value="Communications"/>
                    <xsd:enumeration value="Legislative"/>
                  </xsd:restriction>
                </xsd:simpleType>
              </xsd:element>
            </xsd:sequence>
          </xsd:extension>
        </xsd:complexContent>
      </xsd:complexType>
    </xsd:element>
    <xsd:element name="MediaServiceGenerationTime" ma:index="24" nillable="true" ma:displayName="MediaServiceGenerationTime" ma:hidden="true" ma:internalName="MediaServiceGenerationTime" ma:readOnly="true">
      <xsd:simpleType>
        <xsd:restriction base="dms:Text"/>
      </xsd:simpleType>
    </xsd:element>
    <xsd:element name="MediaServiceEventHashCode" ma:index="25" nillable="true" ma:displayName="MediaServiceEventHashCode" ma:hidden="true" ma:internalName="MediaServiceEventHashCode" ma:readOnly="true">
      <xsd:simpleType>
        <xsd:restriction base="dms:Text"/>
      </xsd:simpleType>
    </xsd:element>
    <xsd:element name="MediaServiceDateTaken" ma:index="26" nillable="true" ma:displayName="MediaServiceDateTaken" ma:hidden="true" ma:indexed="true" ma:internalName="MediaServiceDateTaken" ma:readOnly="true">
      <xsd:simpleType>
        <xsd:restriction base="dms:Text"/>
      </xsd:simpleType>
    </xsd:element>
    <xsd:element name="lcf76f155ced4ddcb4097134ff3c332f" ma:index="28" nillable="true" ma:taxonomy="true" ma:internalName="lcf76f155ced4ddcb4097134ff3c332f" ma:taxonomyFieldName="MediaServiceImageTags" ma:displayName="Image Tags" ma:readOnly="false" ma:fieldId="{5cf76f15-5ced-4ddc-b409-7134ff3c332f}" ma:taxonomyMulti="true" ma:sspId="19f6169f-0cde-43dc-9eda-4c1331085711" ma:termSetId="09814cd3-568e-fe90-9814-8d621ff8fb84" ma:anchorId="fba54fb3-c3e1-fe81-a776-ca4b69148c4d" ma:open="true" ma:isKeyword="false">
      <xsd:complexType>
        <xsd:sequence>
          <xsd:element ref="pc:Terms" minOccurs="0" maxOccurs="1"/>
        </xsd:sequence>
      </xsd:complexType>
    </xsd:element>
    <xsd:element name="MediaLengthInSeconds" ma:index="29" nillable="true" ma:displayName="MediaLengthInSeconds" ma:hidden="true" ma:internalName="MediaLengthInSeconds" ma:readOnly="true">
      <xsd:simpleType>
        <xsd:restriction base="dms:Unknown"/>
      </xsd:simpleType>
    </xsd:element>
    <xsd:element name="MediaServiceOCR" ma:index="3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577979e-9e41-4d71-b2b7-07a026fb65db" elementFormDefault="qualified">
    <xsd:import namespace="http://schemas.microsoft.com/office/2006/documentManagement/types"/>
    <xsd:import namespace="http://schemas.microsoft.com/office/infopath/2007/PartnerControls"/>
    <xsd:element name="TaxKeywordTaxHTField" ma:index="18" nillable="true" ma:displayName="TaxKeywordTaxHTField" ma:hidden="true" ma:internalName="TaxKeywordTaxHTField">
      <xsd:simpleType>
        <xsd:restriction base="dms:Note"/>
      </xsd:simpleType>
    </xsd:element>
    <xsd:element name="TaxCatchAll" ma:index="21" nillable="true" ma:displayName="Taxonomy Catch All Column" ma:description="" ma:hidden="true" ma:list="{0702ab52-ca4f-435f-8b15-62ede1d843d2}" ma:internalName="TaxCatchAll" ma:showField="CatchAllData" ma:web="1577979e-9e41-4d71-b2b7-07a026fb65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529018-6FCA-40D1-B703-A43594517473}">
  <ds:schemaRefs>
    <ds:schemaRef ds:uri="f3387bb8-d842-4ee5-8ef6-1ee73572c761"/>
    <ds:schemaRef ds:uri="http://schemas.openxmlformats.org/package/2006/metadata/core-properties"/>
    <ds:schemaRef ds:uri="http://schemas.microsoft.com/office/2006/documentManagement/types"/>
    <ds:schemaRef ds:uri="http://www.w3.org/XML/1998/namespace"/>
    <ds:schemaRef ds:uri="http://schemas.microsoft.com/office/2006/metadata/properties"/>
    <ds:schemaRef ds:uri="http://purl.org/dc/terms/"/>
    <ds:schemaRef ds:uri="http://purl.org/dc/dcmitype/"/>
    <ds:schemaRef ds:uri="fe168b23-72df-42c8-b595-04a7d89609fa"/>
    <ds:schemaRef ds:uri="http://schemas.microsoft.com/office/infopath/2007/PartnerControls"/>
    <ds:schemaRef ds:uri="http://schemas.microsoft.com/sharepoint/v3/fields"/>
    <ds:schemaRef ds:uri="http://purl.org/dc/elements/1.1/"/>
    <ds:schemaRef ds:uri="b01bae01-aebe-4361-bc73-96d4dba777d7"/>
    <ds:schemaRef ds:uri="1577979e-9e41-4d71-b2b7-07a026fb65db"/>
  </ds:schemaRefs>
</ds:datastoreItem>
</file>

<file path=customXml/itemProps2.xml><?xml version="1.0" encoding="utf-8"?>
<ds:datastoreItem xmlns:ds="http://schemas.openxmlformats.org/officeDocument/2006/customXml" ds:itemID="{8E48D8F4-A7D7-495D-BC11-680A5BDB5B6F}">
  <ds:schemaRefs>
    <ds:schemaRef ds:uri="http://schemas.microsoft.com/sharepoint/v3/contenttype/forms"/>
  </ds:schemaRefs>
</ds:datastoreItem>
</file>

<file path=customXml/itemProps3.xml><?xml version="1.0" encoding="utf-8"?>
<ds:datastoreItem xmlns:ds="http://schemas.openxmlformats.org/officeDocument/2006/customXml" ds:itemID="{204E39D4-36F0-4FA6-9914-7D21C23D9E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1bae01-aebe-4361-bc73-96d4dba777d7"/>
    <ds:schemaRef ds:uri="1577979e-9e41-4d71-b2b7-07a026fb65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Presentation_Compliant</Template>
  <TotalTime>39</TotalTime>
  <Words>310</Words>
  <Application>Microsoft Office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Aptos</vt:lpstr>
      <vt:lpstr>Arial</vt:lpstr>
      <vt:lpstr>Montserrat</vt:lpstr>
      <vt:lpstr>Montserrat SemiBold</vt:lpstr>
      <vt:lpstr>Open Sans</vt:lpstr>
      <vt:lpstr>PT Serif</vt:lpstr>
      <vt:lpstr>Public Sans</vt:lpstr>
      <vt:lpstr>Office Theme</vt:lpstr>
      <vt:lpstr>NCUA Western Region Update</vt:lpstr>
      <vt:lpstr>Disclaimer</vt:lpstr>
      <vt:lpstr>PowerPoint Presentation</vt:lpstr>
      <vt:lpstr>2025 NCUA Year In Review</vt:lpstr>
      <vt:lpstr>Nebraska Credit Union Trends – Q3 2025</vt:lpstr>
      <vt:lpstr>2026 Supervisory Priorities</vt:lpstr>
      <vt:lpstr>Looking Forward to 2026</vt:lpstr>
      <vt:lpstr>Q &amp; A</vt:lpstr>
      <vt:lpstr>Contact Information</vt:lpstr>
    </vt:vector>
  </TitlesOfParts>
  <Company>NCUA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Cayse, Julie</dc:creator>
  <cp:lastModifiedBy>Cayse, Julie</cp:lastModifiedBy>
  <cp:revision>2</cp:revision>
  <dcterms:created xsi:type="dcterms:W3CDTF">2026-01-16T21:06:52Z</dcterms:created>
  <dcterms:modified xsi:type="dcterms:W3CDTF">2026-01-19T14:46:24Z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ContentTypeId">
    <vt:lpwstr>0x010100AE08E5C2F861C14AA84A709F7790BDB1</vt:lpwstr>
  </property>
  <property fmtid="{D5CDD505-2E9C-101B-9397-08002B2CF9AE}" pid="4" name="MediaServiceImageTags">
    <vt:lpwstr/>
  </property>
  <property fmtid="{D5CDD505-2E9C-101B-9397-08002B2CF9AE}" pid="5" name="Order">
    <vt:r8>4890800</vt:r8>
  </property>
  <property fmtid="{D5CDD505-2E9C-101B-9397-08002B2CF9AE}" pid="6" name="xd_Signature">
    <vt:bool>false</vt:bool>
  </property>
  <property fmtid="{D5CDD505-2E9C-101B-9397-08002B2CF9AE}" pid="7" name="xd_ProgID">
    <vt:lpwstr/>
  </property>
  <property fmtid="{D5CDD505-2E9C-101B-9397-08002B2CF9AE}" pid="8" name="OCIOTransition">
    <vt:bool>false</vt:bool>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